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Installation von Hyper-V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 der </a:t>
            </a:r>
            <a:r>
              <a:rPr lang="de-DE" dirty="0" smtClean="0"/>
              <a:t>Rolle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Überprüfen </a:t>
            </a:r>
            <a:r>
              <a:rPr lang="de-DE" smtClean="0"/>
              <a:t>der </a:t>
            </a:r>
            <a:r>
              <a:rPr lang="de-DE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Entfernen </a:t>
            </a:r>
            <a:r>
              <a:rPr lang="de-DE" dirty="0" smtClean="0"/>
              <a:t>der Rolle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Mit Windows Server 2008 (RTM) wird nur die Beta-Version von Hyper-V mitgeliefert.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der Rolle</a:t>
            </a:r>
            <a:endParaRPr lang="de-DE" dirty="0"/>
          </a:p>
        </p:txBody>
      </p:sp>
      <p:pic>
        <p:nvPicPr>
          <p:cNvPr id="4" name="Grafik 3" descr="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357430"/>
            <a:ext cx="5613272" cy="42243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Installation erfolgt über den Server-Manager. </a:t>
            </a:r>
          </a:p>
          <a:p>
            <a:r>
              <a:rPr lang="de-DE" dirty="0" smtClean="0"/>
              <a:t>Hyper-V ist eine Serverrolle (nicht in der 32bit-Version </a:t>
            </a:r>
            <a:br>
              <a:rPr lang="de-DE" dirty="0" smtClean="0"/>
            </a:br>
            <a:r>
              <a:rPr lang="de-DE" dirty="0" smtClean="0"/>
              <a:t>des Servers)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von Hyper-V</a:t>
            </a:r>
            <a:endParaRPr lang="de-DE" dirty="0"/>
          </a:p>
        </p:txBody>
      </p:sp>
      <p:pic>
        <p:nvPicPr>
          <p:cNvPr id="4" name="Grafik 3" descr="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2786058"/>
            <a:ext cx="5072072" cy="38170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Bei der Installation können Netzwerkkarten ausgewählt werden, für die dann virtuelle Switche angelegt </a:t>
            </a:r>
            <a:br>
              <a:rPr lang="de-DE" dirty="0" smtClean="0"/>
            </a:br>
            <a:r>
              <a:rPr lang="de-DE" dirty="0" smtClean="0"/>
              <a:t>werden.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Installation – Auswahl des Netzwerkes</a:t>
            </a:r>
            <a:endParaRPr lang="de-DE" dirty="0"/>
          </a:p>
        </p:txBody>
      </p:sp>
      <p:pic>
        <p:nvPicPr>
          <p:cNvPr id="4" name="Grafik 3" descr="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643182"/>
            <a:ext cx="5429262" cy="40858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Nach der Installation muss neu gestartet werden.</a:t>
            </a:r>
          </a:p>
          <a:p>
            <a:r>
              <a:rPr lang="de-DE" dirty="0" smtClean="0"/>
              <a:t>Die Installation wird nach einem Neustart und Anmelden des </a:t>
            </a:r>
            <a:br>
              <a:rPr lang="de-DE" dirty="0" smtClean="0"/>
            </a:br>
            <a:r>
              <a:rPr lang="de-DE" dirty="0" smtClean="0"/>
              <a:t>gleichen </a:t>
            </a:r>
            <a:br>
              <a:rPr lang="de-DE" dirty="0" smtClean="0"/>
            </a:br>
            <a:r>
              <a:rPr lang="de-DE" dirty="0" smtClean="0"/>
              <a:t>Administrators </a:t>
            </a:r>
            <a:br>
              <a:rPr lang="de-DE" dirty="0" smtClean="0"/>
            </a:br>
            <a:r>
              <a:rPr lang="de-DE" dirty="0" smtClean="0"/>
              <a:t>abgeschlossen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– Abschluss</a:t>
            </a:r>
            <a:endParaRPr lang="de-DE" dirty="0"/>
          </a:p>
        </p:txBody>
      </p:sp>
      <p:pic>
        <p:nvPicPr>
          <p:cNvPr id="4" name="Grafik 3" descr="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821412"/>
            <a:ext cx="5286386" cy="39783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Das Update KB950050 aktualisiert Hyper-V auf die finale Version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Installation – Update auf Hyper-V (final)</a:t>
            </a:r>
            <a:endParaRPr lang="de-DE" dirty="0"/>
          </a:p>
        </p:txBody>
      </p:sp>
      <p:pic>
        <p:nvPicPr>
          <p:cNvPr id="4" name="Grafik 3" descr="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500306"/>
            <a:ext cx="76200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Überprüfen des </a:t>
            </a:r>
            <a:br>
              <a:rPr lang="de-DE" dirty="0" smtClean="0"/>
            </a:br>
            <a:r>
              <a:rPr lang="de-DE" dirty="0" smtClean="0"/>
              <a:t>Eventlogs</a:t>
            </a:r>
          </a:p>
          <a:p>
            <a:endParaRPr lang="de-DE" dirty="0" smtClean="0"/>
          </a:p>
          <a:p>
            <a:r>
              <a:rPr lang="de-DE" dirty="0" smtClean="0"/>
              <a:t>Prüfen der Dienste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Nach der Installation</a:t>
            </a:r>
            <a:endParaRPr lang="de-DE" dirty="0"/>
          </a:p>
        </p:txBody>
      </p:sp>
      <p:pic>
        <p:nvPicPr>
          <p:cNvPr id="4" name="Grafik 3" descr="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571876"/>
            <a:ext cx="7810500" cy="2228850"/>
          </a:xfrm>
          <a:prstGeom prst="rect">
            <a:avLst/>
          </a:prstGeom>
        </p:spPr>
      </p:pic>
      <p:pic>
        <p:nvPicPr>
          <p:cNvPr id="5" name="Grafik 4" descr="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214422"/>
            <a:ext cx="3367090" cy="234417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Das Entfernen der Rolle erfolgt über den Server-Manager</a:t>
            </a:r>
          </a:p>
          <a:p>
            <a:r>
              <a:rPr lang="de-DE" dirty="0" smtClean="0"/>
              <a:t>Dabei werden aber keine virtuellen Festplattendateien, virtuelle Disketten </a:t>
            </a:r>
            <a:r>
              <a:rPr lang="de-DE" smtClean="0"/>
              <a:t>und Snapshots entfernt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Entfernen von Hyper-V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Übung</a:t>
            </a:r>
            <a:endParaRPr lang="de-DE" dirty="0"/>
          </a:p>
        </p:txBody>
      </p:sp>
      <p:sp>
        <p:nvSpPr>
          <p:cNvPr id="13" name="Inhaltsplatzhalt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Installation von Hyper-V</a:t>
            </a:r>
          </a:p>
          <a:p>
            <a:r>
              <a:rPr lang="de-DE" dirty="0" smtClean="0"/>
              <a:t>Überprüfung der Installation</a:t>
            </a:r>
            <a:endParaRPr lang="de-DE" dirty="0"/>
          </a:p>
        </p:txBody>
      </p:sp>
      <p:pic>
        <p:nvPicPr>
          <p:cNvPr id="14" name="Grafik 13" descr="Übung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2928934"/>
            <a:ext cx="3671108" cy="276702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140</Words>
  <Application>Microsoft Office PowerPoint</Application>
  <PresentationFormat>Bildschirmpräsentation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Deimos</vt:lpstr>
      <vt:lpstr>Installation von Hyper-V</vt:lpstr>
      <vt:lpstr>Installation der Rolle</vt:lpstr>
      <vt:lpstr>Installation von Hyper-V</vt:lpstr>
      <vt:lpstr>Installation – Auswahl des Netzwerkes</vt:lpstr>
      <vt:lpstr>Installation – Abschluss</vt:lpstr>
      <vt:lpstr>Installation – Update auf Hyper-V (final)</vt:lpstr>
      <vt:lpstr>Nach der Installation</vt:lpstr>
      <vt:lpstr>Entfernen von Hyper-V</vt:lpstr>
      <vt:lpstr>Übung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28</cp:revision>
  <dcterms:created xsi:type="dcterms:W3CDTF">2009-08-27T11:01:26Z</dcterms:created>
  <dcterms:modified xsi:type="dcterms:W3CDTF">2009-08-27T16:41:53Z</dcterms:modified>
</cp:coreProperties>
</file>