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01.09.2009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Migration von virtuellen Maschinen 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235467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de-DE" dirty="0" err="1" smtClean="0"/>
              <a:t>Sysprep</a:t>
            </a:r>
            <a:endParaRPr lang="de-DE" dirty="0" smtClean="0"/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Hyper-V zu Hyper-V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VPC zu Hyper-V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Virtual Server zu Hyper-V</a:t>
            </a:r>
          </a:p>
          <a:p>
            <a:pPr>
              <a:buFont typeface="Arial" pitchFamily="34" charset="0"/>
              <a:buChar char="•"/>
            </a:pPr>
            <a:r>
              <a:rPr lang="de-DE" smtClean="0"/>
              <a:t>P2V / V2V</a:t>
            </a:r>
            <a:endParaRPr lang="de-DE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Mit dem System Center Virtual </a:t>
            </a:r>
            <a:r>
              <a:rPr lang="de-DE" dirty="0" err="1" smtClean="0"/>
              <a:t>Machine</a:t>
            </a:r>
            <a:r>
              <a:rPr lang="de-DE" dirty="0" smtClean="0"/>
              <a:t> Manager können physischen Installationen „</a:t>
            </a:r>
            <a:r>
              <a:rPr lang="de-DE" dirty="0" err="1" smtClean="0"/>
              <a:t>virtualisiert</a:t>
            </a:r>
            <a:r>
              <a:rPr lang="de-DE" dirty="0" smtClean="0"/>
              <a:t>“ werden.</a:t>
            </a:r>
          </a:p>
          <a:p>
            <a:r>
              <a:rPr lang="de-DE" dirty="0" smtClean="0"/>
              <a:t>Oder man </a:t>
            </a:r>
            <a:r>
              <a:rPr lang="de-DE" smtClean="0"/>
              <a:t>verwendet das </a:t>
            </a:r>
            <a:r>
              <a:rPr lang="de-DE" dirty="0" smtClean="0"/>
              <a:t>Virtual Server Migration </a:t>
            </a:r>
            <a:r>
              <a:rPr lang="de-DE" dirty="0" err="1" smtClean="0"/>
              <a:t>Toolkit</a:t>
            </a:r>
            <a:r>
              <a:rPr lang="de-DE" dirty="0" smtClean="0"/>
              <a:t>, das als kostenloser Download verfügbar ist.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P2V</a:t>
            </a:r>
            <a:endParaRPr lang="de-D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Mit </a:t>
            </a:r>
            <a:r>
              <a:rPr lang="de-DE" dirty="0" err="1" smtClean="0"/>
              <a:t>Sysprep</a:t>
            </a:r>
            <a:r>
              <a:rPr lang="de-DE" dirty="0" smtClean="0"/>
              <a:t> </a:t>
            </a:r>
            <a:r>
              <a:rPr lang="de-DE" dirty="0" smtClean="0"/>
              <a:t>können identifizierende Merkmale aus einer Installation entfernt werden.</a:t>
            </a:r>
          </a:p>
          <a:p>
            <a:r>
              <a:rPr lang="de-DE" dirty="0" smtClean="0"/>
              <a:t>Es wird dann beim nächsten Neustart eine neue SID und weitere Merkmale neu erzeugt.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Sysprep</a:t>
            </a:r>
            <a:endParaRPr lang="de-DE" dirty="0"/>
          </a:p>
        </p:txBody>
      </p:sp>
      <p:pic>
        <p:nvPicPr>
          <p:cNvPr id="7" name="Grafik 6" descr="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3929066"/>
            <a:ext cx="3276600" cy="24098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 descr="0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428736"/>
            <a:ext cx="8254986" cy="4071966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Sysprep</a:t>
            </a:r>
            <a:endParaRPr lang="de-D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Eine Methode … Kopieren der .VHDs und neuerstellen der Virtuellen Computer</a:t>
            </a:r>
          </a:p>
          <a:p>
            <a:r>
              <a:rPr lang="de-DE" dirty="0" smtClean="0"/>
              <a:t>Zweiter Weg … Export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Hyper-V zu Hyper-V</a:t>
            </a:r>
            <a:endParaRPr lang="de-DE" dirty="0"/>
          </a:p>
        </p:txBody>
      </p:sp>
      <p:pic>
        <p:nvPicPr>
          <p:cNvPr id="4" name="Grafik 3" descr="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3286124"/>
            <a:ext cx="6419850" cy="16668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Dabei werden Festplatten, </a:t>
            </a:r>
            <a:r>
              <a:rPr lang="de-DE" dirty="0" err="1" smtClean="0"/>
              <a:t>Snaphots</a:t>
            </a:r>
            <a:r>
              <a:rPr lang="de-DE" dirty="0" smtClean="0"/>
              <a:t> und die Konfiguration exportiert und in einem Ordner abgelegt.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Hyper-V Export</a:t>
            </a:r>
            <a:endParaRPr lang="de-DE" dirty="0"/>
          </a:p>
        </p:txBody>
      </p:sp>
      <p:pic>
        <p:nvPicPr>
          <p:cNvPr id="4" name="Grafik 3" descr="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3143248"/>
            <a:ext cx="6973448" cy="192882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428736"/>
            <a:ext cx="2295525" cy="1609725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Hyper-V Import</a:t>
            </a:r>
            <a:endParaRPr lang="de-DE" dirty="0"/>
          </a:p>
        </p:txBody>
      </p:sp>
      <p:pic>
        <p:nvPicPr>
          <p:cNvPr id="5" name="Grafik 4" descr="0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3214686"/>
            <a:ext cx="4714875" cy="18859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142984"/>
            <a:ext cx="7239000" cy="4124325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VPC-2-Hyper-V</a:t>
            </a:r>
            <a:endParaRPr lang="de-DE" dirty="0"/>
          </a:p>
        </p:txBody>
      </p:sp>
      <p:pic>
        <p:nvPicPr>
          <p:cNvPr id="5" name="Grafik 4" descr="0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5643578"/>
            <a:ext cx="562927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0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90612" y="1905794"/>
            <a:ext cx="6962775" cy="3676650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Deinstallation der VM </a:t>
            </a:r>
            <a:r>
              <a:rPr lang="de-DE" dirty="0" err="1" smtClean="0"/>
              <a:t>Additions</a:t>
            </a:r>
            <a:endParaRPr lang="de-DE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Entfernen der VM </a:t>
            </a:r>
            <a:r>
              <a:rPr lang="de-DE" dirty="0" err="1" smtClean="0"/>
              <a:t>Additions</a:t>
            </a:r>
            <a:endParaRPr lang="de-DE" dirty="0" smtClean="0"/>
          </a:p>
          <a:p>
            <a:r>
              <a:rPr lang="de-DE" dirty="0" smtClean="0"/>
              <a:t>Kopieren der Festplatten-Dateien auf den Server mit Hyper-V</a:t>
            </a:r>
          </a:p>
          <a:p>
            <a:r>
              <a:rPr lang="de-DE" dirty="0" smtClean="0"/>
              <a:t>Erstellen einer neuen virtuellen Maschine unter Verwendung der virtuellen Festplatten</a:t>
            </a:r>
          </a:p>
          <a:p>
            <a:r>
              <a:rPr lang="de-DE" dirty="0" smtClean="0"/>
              <a:t>Installation der Integration Services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Virtual Server </a:t>
            </a:r>
            <a:r>
              <a:rPr lang="de-DE" dirty="0" err="1" smtClean="0"/>
              <a:t>to</a:t>
            </a:r>
            <a:r>
              <a:rPr lang="de-DE" dirty="0" smtClean="0"/>
              <a:t> Hyper-V</a:t>
            </a:r>
            <a:endParaRPr lang="de-DE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151</Words>
  <Application>Microsoft Office PowerPoint</Application>
  <PresentationFormat>Bildschirmpräsentation (4:3)</PresentationFormat>
  <Paragraphs>26</Paragraphs>
  <Slides>10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1" baseType="lpstr">
      <vt:lpstr>Deimos</vt:lpstr>
      <vt:lpstr>Migration von virtuellen Maschinen </vt:lpstr>
      <vt:lpstr>Sysprep</vt:lpstr>
      <vt:lpstr>Sysprep</vt:lpstr>
      <vt:lpstr>Hyper-V zu Hyper-V</vt:lpstr>
      <vt:lpstr>Hyper-V Export</vt:lpstr>
      <vt:lpstr>Hyper-V Import</vt:lpstr>
      <vt:lpstr>VPC-2-Hyper-V</vt:lpstr>
      <vt:lpstr>Deinstallation der VM Additions</vt:lpstr>
      <vt:lpstr>Virtual Server to Hyper-V</vt:lpstr>
      <vt:lpstr>P2V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Virtualisierung mit Microsoft Windows Hyper-V</dc:title>
  <dc:creator>Peter Kloep</dc:creator>
  <cp:lastModifiedBy>Peter Kloep</cp:lastModifiedBy>
  <cp:revision>49</cp:revision>
  <dcterms:created xsi:type="dcterms:W3CDTF">2009-08-27T11:01:26Z</dcterms:created>
  <dcterms:modified xsi:type="dcterms:W3CDTF">2009-09-01T17:12:24Z</dcterms:modified>
</cp:coreProperties>
</file>