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Snapshots </a:t>
            </a:r>
            <a:r>
              <a:rPr lang="de-DE" smtClean="0"/>
              <a:t>und Sicherungen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Dienste</a:t>
            </a:r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643050"/>
            <a:ext cx="7720735" cy="3548868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Snapshots – Vorsicht!</a:t>
            </a:r>
            <a:endParaRPr lang="de-D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Hier ein paar Fakten zur Backup-Lösung unter Windows Server 2008:</a:t>
            </a:r>
          </a:p>
          <a:p>
            <a:pPr lvl="1"/>
            <a:r>
              <a:rPr lang="de-DE" dirty="0" smtClean="0"/>
              <a:t>Es </a:t>
            </a:r>
            <a:r>
              <a:rPr lang="de-DE" dirty="0" smtClean="0"/>
              <a:t>können nur komplette Laufwerke (</a:t>
            </a:r>
            <a:r>
              <a:rPr lang="de-DE" dirty="0" err="1" smtClean="0"/>
              <a:t>Volumes</a:t>
            </a:r>
            <a:r>
              <a:rPr lang="de-DE" dirty="0" smtClean="0"/>
              <a:t>) gesichert werden</a:t>
            </a:r>
          </a:p>
          <a:p>
            <a:pPr lvl="1"/>
            <a:r>
              <a:rPr lang="de-DE" dirty="0" smtClean="0"/>
              <a:t>Wiederkehrende </a:t>
            </a:r>
            <a:r>
              <a:rPr lang="de-DE" dirty="0" smtClean="0"/>
              <a:t>Backup-Jobs können nur auf dedizierten </a:t>
            </a:r>
            <a:r>
              <a:rPr lang="de-DE" dirty="0" err="1" smtClean="0"/>
              <a:t>Laufwerkenoder</a:t>
            </a:r>
            <a:r>
              <a:rPr lang="de-DE" dirty="0" smtClean="0"/>
              <a:t> </a:t>
            </a:r>
            <a:r>
              <a:rPr lang="de-DE" dirty="0" smtClean="0"/>
              <a:t>auf DVDs ausgeführt werden (nicht auf </a:t>
            </a:r>
            <a:r>
              <a:rPr lang="de-DE" dirty="0" smtClean="0"/>
              <a:t>Netzwerklaufwerke)</a:t>
            </a:r>
          </a:p>
          <a:p>
            <a:pPr lvl="1"/>
            <a:r>
              <a:rPr lang="de-DE" dirty="0" smtClean="0"/>
              <a:t>Dieser </a:t>
            </a:r>
            <a:r>
              <a:rPr lang="de-DE" dirty="0" smtClean="0"/>
              <a:t>Datenträger, auf dem die Daten gesichert werden, wird vor </a:t>
            </a:r>
            <a:r>
              <a:rPr lang="de-DE" dirty="0" smtClean="0"/>
              <a:t>der ersten </a:t>
            </a:r>
            <a:r>
              <a:rPr lang="de-DE" dirty="0" smtClean="0"/>
              <a:t>Sicherung formatiert und im Explorer ausgeblendet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Sicherungen</a:t>
            </a:r>
            <a:endParaRPr lang="de-D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6991" y="1481138"/>
            <a:ext cx="6330017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Sicherung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Snapshots sind Momentaufnahmen einer virtuellen Maschine. Dieser Status, </a:t>
            </a:r>
            <a:r>
              <a:rPr lang="de-DE" dirty="0" smtClean="0"/>
              <a:t>den die </a:t>
            </a:r>
            <a:r>
              <a:rPr lang="de-DE" dirty="0" smtClean="0"/>
              <a:t>virtuelle Maschine zu dem Zeitpunkt hatte, als er erstellt wurde, wird </a:t>
            </a:r>
            <a:r>
              <a:rPr lang="de-DE" dirty="0" smtClean="0"/>
              <a:t>in einer </a:t>
            </a:r>
            <a:r>
              <a:rPr lang="de-DE" dirty="0" smtClean="0"/>
              <a:t>virtuellen Festplatte </a:t>
            </a:r>
            <a:r>
              <a:rPr lang="de-DE" dirty="0" smtClean="0"/>
              <a:t>gespeichert</a:t>
            </a:r>
          </a:p>
          <a:p>
            <a:r>
              <a:rPr lang="de-DE" dirty="0" smtClean="0"/>
              <a:t>Alle Änderungen, die ab jetzt an der virtuellen Maschine (Konfiguration </a:t>
            </a:r>
            <a:r>
              <a:rPr lang="de-DE" dirty="0" smtClean="0"/>
              <a:t>und Inhalt </a:t>
            </a:r>
            <a:r>
              <a:rPr lang="de-DE" dirty="0" smtClean="0"/>
              <a:t>der Festplatte) durchgeführt werden, werden in einem neuen </a:t>
            </a:r>
            <a:r>
              <a:rPr lang="de-DE" dirty="0" smtClean="0"/>
              <a:t>Datenträger gespeichert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Snapshots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0072" y="1481138"/>
            <a:ext cx="6463856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Snapshots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3643314"/>
            <a:ext cx="3905250" cy="19621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Erstellen von Snapshots</a:t>
            </a:r>
            <a:endParaRPr lang="de-DE" dirty="0"/>
          </a:p>
        </p:txBody>
      </p:sp>
      <p:pic>
        <p:nvPicPr>
          <p:cNvPr id="5" name="Grafik 4" descr="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286124"/>
            <a:ext cx="3724275" cy="1895475"/>
          </a:xfrm>
          <a:prstGeom prst="rect">
            <a:avLst/>
          </a:prstGeom>
        </p:spPr>
      </p:pic>
      <p:pic>
        <p:nvPicPr>
          <p:cNvPr id="6" name="Grafik 5" descr="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285860"/>
            <a:ext cx="415290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Snapshots verwenden differenzierende Festplatten und werden als AVHD gespeichert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Snapshots</a:t>
            </a:r>
            <a:endParaRPr lang="de-DE" dirty="0"/>
          </a:p>
        </p:txBody>
      </p:sp>
      <p:pic>
        <p:nvPicPr>
          <p:cNvPr id="4" name="Grafik 3" descr="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571744"/>
            <a:ext cx="7410450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1966" y="1481138"/>
            <a:ext cx="6460067" cy="452596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Auflisten der IDs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 dem Ordner, in dem sich die Snapshots – also die AVHD-Dateien </a:t>
            </a:r>
            <a:r>
              <a:rPr lang="de-DE" dirty="0" smtClean="0"/>
              <a:t>– befinden, wird </a:t>
            </a:r>
            <a:r>
              <a:rPr lang="de-DE" dirty="0" smtClean="0"/>
              <a:t>für jeden Snapshot eine separate Datei angelegt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Snapshots</a:t>
            </a:r>
            <a:endParaRPr lang="de-DE" dirty="0"/>
          </a:p>
        </p:txBody>
      </p:sp>
      <p:pic>
        <p:nvPicPr>
          <p:cNvPr id="4" name="Grafik 3" descr="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928934"/>
            <a:ext cx="8658225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Snapshots und komplette Strukturen können gelöscht werden</a:t>
            </a:r>
          </a:p>
          <a:p>
            <a:r>
              <a:rPr lang="de-DE" dirty="0" smtClean="0"/>
              <a:t>Dabei werden die Daten auf die übergeordnete Festplatte geschrieben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Snapshots</a:t>
            </a:r>
            <a:endParaRPr lang="de-DE" dirty="0"/>
          </a:p>
        </p:txBody>
      </p:sp>
      <p:pic>
        <p:nvPicPr>
          <p:cNvPr id="4" name="Grafik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357562"/>
            <a:ext cx="4867275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Ein „Anwenden“ eines Snapshots setzt die virtuelle Maschine auf einen früheren Stand zurück.</a:t>
            </a:r>
          </a:p>
          <a:p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Snapshots</a:t>
            </a:r>
            <a:endParaRPr lang="de-DE" dirty="0"/>
          </a:p>
        </p:txBody>
      </p:sp>
      <p:pic>
        <p:nvPicPr>
          <p:cNvPr id="4" name="Grafik 3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857496"/>
            <a:ext cx="4295775" cy="2343150"/>
          </a:xfrm>
          <a:prstGeom prst="rect">
            <a:avLst/>
          </a:prstGeom>
        </p:spPr>
      </p:pic>
      <p:pic>
        <p:nvPicPr>
          <p:cNvPr id="5" name="Grafik 4" descr="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5214950"/>
            <a:ext cx="5791200" cy="13525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201</Words>
  <Application>Microsoft Office PowerPoint</Application>
  <PresentationFormat>Bildschirmpräsentation 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Deimos</vt:lpstr>
      <vt:lpstr>Snapshots und Sicherungen</vt:lpstr>
      <vt:lpstr>Snapshots</vt:lpstr>
      <vt:lpstr>Snapshots</vt:lpstr>
      <vt:lpstr>Erstellen von Snapshots</vt:lpstr>
      <vt:lpstr>Snapshots</vt:lpstr>
      <vt:lpstr>Auflisten der IDs</vt:lpstr>
      <vt:lpstr>Snapshots</vt:lpstr>
      <vt:lpstr>Snapshots</vt:lpstr>
      <vt:lpstr>Snapshots</vt:lpstr>
      <vt:lpstr>Snapshots – Vorsicht!</vt:lpstr>
      <vt:lpstr>Sicherungen</vt:lpstr>
      <vt:lpstr>Sicherung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54</cp:revision>
  <dcterms:created xsi:type="dcterms:W3CDTF">2009-08-27T11:01:26Z</dcterms:created>
  <dcterms:modified xsi:type="dcterms:W3CDTF">2009-09-01T17:58:57Z</dcterms:modified>
</cp:coreProperties>
</file>