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27.08.2009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Hardwarevoraus-</a:t>
            </a:r>
            <a:r>
              <a:rPr lang="de-DE" dirty="0" err="1" smtClean="0"/>
              <a:t>setzungen</a:t>
            </a:r>
            <a:r>
              <a:rPr lang="de-DE" dirty="0" smtClean="0"/>
              <a:t> für Hyper-V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de-DE" dirty="0" smtClean="0"/>
              <a:t>Was ist </a:t>
            </a:r>
            <a:r>
              <a:rPr lang="de-DE" dirty="0" smtClean="0"/>
              <a:t>Hyper-V?</a:t>
            </a:r>
            <a:endParaRPr lang="de-DE" smtClean="0"/>
          </a:p>
          <a:p>
            <a:pPr>
              <a:buFont typeface="Arial" pitchFamily="34" charset="0"/>
              <a:buChar char="•"/>
            </a:pPr>
            <a:r>
              <a:rPr lang="de-DE" smtClean="0"/>
              <a:t>Voraussetzungen</a:t>
            </a:r>
            <a:endParaRPr lang="de-D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Hyperviso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1208" y="2220119"/>
            <a:ext cx="8101584" cy="3048000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Hypervisor</a:t>
            </a:r>
            <a:endParaRPr lang="de-D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Intel oder AMD CPU (</a:t>
            </a:r>
            <a:r>
              <a:rPr lang="de-DE" smtClean="0"/>
              <a:t>keine Itanium)</a:t>
            </a:r>
            <a:endParaRPr lang="de-DE" dirty="0" smtClean="0"/>
          </a:p>
          <a:p>
            <a:r>
              <a:rPr lang="de-DE" dirty="0" smtClean="0"/>
              <a:t>64 </a:t>
            </a:r>
            <a:r>
              <a:rPr lang="de-DE" dirty="0" err="1" smtClean="0"/>
              <a:t>bit</a:t>
            </a:r>
            <a:endParaRPr lang="de-DE" dirty="0" smtClean="0"/>
          </a:p>
          <a:p>
            <a:r>
              <a:rPr lang="de-DE" dirty="0" smtClean="0"/>
              <a:t>Hardware-unterstützte Virtualisierung</a:t>
            </a:r>
          </a:p>
          <a:p>
            <a:pPr lvl="1"/>
            <a:r>
              <a:rPr lang="de-DE" dirty="0" smtClean="0"/>
              <a:t>Intel VT oder AMD-V</a:t>
            </a:r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Voraussetzungen - Prozessor</a:t>
            </a:r>
            <a:endParaRPr lang="de-DE" dirty="0"/>
          </a:p>
        </p:txBody>
      </p:sp>
      <p:pic>
        <p:nvPicPr>
          <p:cNvPr id="4" name="Grafik 3" descr="Hardware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0496" y="3500438"/>
            <a:ext cx="4200525" cy="27527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Hardware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43372" y="2860840"/>
            <a:ext cx="4857784" cy="3840745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Voraussetzungen - Prozessor</a:t>
            </a:r>
            <a:endParaRPr lang="de-DE" dirty="0"/>
          </a:p>
        </p:txBody>
      </p:sp>
      <p:pic>
        <p:nvPicPr>
          <p:cNvPr id="5" name="Grafik 4" descr="Hardware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142984"/>
            <a:ext cx="8001024" cy="156782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Das Bios des Mainboards muss die </a:t>
            </a:r>
            <a:r>
              <a:rPr lang="de-DE" dirty="0" err="1" smtClean="0"/>
              <a:t>Virtualisierungsfunktionen</a:t>
            </a:r>
            <a:r>
              <a:rPr lang="de-DE" dirty="0" smtClean="0"/>
              <a:t> der CPU unterstützen</a:t>
            </a:r>
          </a:p>
          <a:p>
            <a:r>
              <a:rPr lang="de-DE" dirty="0" smtClean="0"/>
              <a:t>Zusätzlich muss Hardware-basiertes DEP (Data </a:t>
            </a:r>
            <a:r>
              <a:rPr lang="de-DE" dirty="0" err="1" smtClean="0"/>
              <a:t>Execution</a:t>
            </a:r>
            <a:r>
              <a:rPr lang="de-DE" dirty="0" smtClean="0"/>
              <a:t> </a:t>
            </a:r>
            <a:r>
              <a:rPr lang="de-DE" dirty="0" err="1" smtClean="0"/>
              <a:t>Prevention</a:t>
            </a:r>
            <a:r>
              <a:rPr lang="de-DE" dirty="0" smtClean="0"/>
              <a:t>) vorhanden sein.</a:t>
            </a:r>
          </a:p>
          <a:p>
            <a:pPr lvl="1"/>
            <a:r>
              <a:rPr lang="de-DE" dirty="0" smtClean="0"/>
              <a:t>Wird benötigt, damit die Isolation der virtuellen Maschinen gewährleistet werden kann.</a:t>
            </a:r>
          </a:p>
          <a:p>
            <a:r>
              <a:rPr lang="de-DE" dirty="0" smtClean="0"/>
              <a:t>Eine Liste der unterstützten Hardware gibt es auf der Webseite von Microsoft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Voraussetzungen - BIOS</a:t>
            </a:r>
            <a:endParaRPr lang="de-D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Es muss soviel RAM vorhanden sein, dass alle virtuellen Maschinen und die Parent-Partition gestartet werden können.</a:t>
            </a:r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Voraussetzungen - RAM</a:t>
            </a:r>
            <a:endParaRPr lang="de-DE" dirty="0"/>
          </a:p>
        </p:txBody>
      </p:sp>
      <p:pic>
        <p:nvPicPr>
          <p:cNvPr id="4" name="Grafik 3" descr="Hardware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8" y="3071810"/>
            <a:ext cx="3686175" cy="21907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Es sollte eine dedizierte Netzwerkkarte für die Verwaltung von Hyper-V verwendet werden</a:t>
            </a:r>
          </a:p>
          <a:p>
            <a:r>
              <a:rPr lang="de-DE" dirty="0" smtClean="0"/>
              <a:t>Wird </a:t>
            </a:r>
            <a:r>
              <a:rPr lang="de-DE" dirty="0" err="1" smtClean="0"/>
              <a:t>iSCSI</a:t>
            </a:r>
            <a:r>
              <a:rPr lang="de-DE" dirty="0" smtClean="0"/>
              <a:t> für den Zugriff auf die Datenträger verwendet, sollte hierfür auch eine separaten Netzwerkkarte verwendet werden.</a:t>
            </a:r>
          </a:p>
          <a:p>
            <a:r>
              <a:rPr lang="de-DE" dirty="0" smtClean="0"/>
              <a:t>Zum Speichern der virtuellen Maschinen bieten sich </a:t>
            </a:r>
            <a:r>
              <a:rPr lang="de-DE" dirty="0" err="1" smtClean="0"/>
              <a:t>performante</a:t>
            </a:r>
            <a:r>
              <a:rPr lang="de-DE" dirty="0" smtClean="0"/>
              <a:t> ausfallsichere Datenspeicher (RAID) an.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Voraussetzungen - Netzwerkkarten</a:t>
            </a:r>
            <a:endParaRPr lang="de-DE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Hyper-V läuft nur auf einem 64bit Serverbetriebssystem</a:t>
            </a:r>
          </a:p>
          <a:p>
            <a:r>
              <a:rPr lang="de-DE" dirty="0" smtClean="0"/>
              <a:t>Windows Server 2008 bringt </a:t>
            </a:r>
            <a:r>
              <a:rPr lang="de-DE" dirty="0" err="1" smtClean="0"/>
              <a:t>Virtualisierungslizenzen</a:t>
            </a:r>
            <a:r>
              <a:rPr lang="de-DE" dirty="0" smtClean="0"/>
              <a:t> direkt mit</a:t>
            </a:r>
          </a:p>
          <a:p>
            <a:r>
              <a:rPr lang="de-DE" dirty="0" smtClean="0"/>
              <a:t>Eventuell müssen die Client-Lizenzen (CALs) aktualisiert werden.</a:t>
            </a:r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Voraussetzung - Betriebssystem</a:t>
            </a:r>
            <a:endParaRPr lang="de-DE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178</Words>
  <Application>Microsoft Office PowerPoint</Application>
  <PresentationFormat>Bildschirmpräsentation (4:3)</PresentationFormat>
  <Paragraphs>25</Paragraphs>
  <Slides>8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9" baseType="lpstr">
      <vt:lpstr>Deimos</vt:lpstr>
      <vt:lpstr>Hardwarevoraus-setzungen für Hyper-V</vt:lpstr>
      <vt:lpstr>Hypervisor</vt:lpstr>
      <vt:lpstr>Voraussetzungen - Prozessor</vt:lpstr>
      <vt:lpstr>Voraussetzungen - Prozessor</vt:lpstr>
      <vt:lpstr>Voraussetzungen - BIOS</vt:lpstr>
      <vt:lpstr>Voraussetzungen - RAM</vt:lpstr>
      <vt:lpstr>Voraussetzungen - Netzwerkkarten</vt:lpstr>
      <vt:lpstr>Voraussetzung - Betriebssystem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Virtualisierung mit Microsoft Windows Hyper-V</dc:title>
  <dc:creator>Peter Kloep</dc:creator>
  <cp:lastModifiedBy>Peter Kloep</cp:lastModifiedBy>
  <cp:revision>17</cp:revision>
  <dcterms:created xsi:type="dcterms:W3CDTF">2009-08-27T11:01:26Z</dcterms:created>
  <dcterms:modified xsi:type="dcterms:W3CDTF">2009-08-27T16:41:41Z</dcterms:modified>
</cp:coreProperties>
</file>