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Verwalten der Hardware von virtuellen Maschinen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235467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de-DE" dirty="0" smtClean="0"/>
              <a:t>Verwalten </a:t>
            </a:r>
            <a:r>
              <a:rPr lang="de-DE" smtClean="0"/>
              <a:t>der Hardwarekomponenten einer VM</a:t>
            </a:r>
            <a:endParaRPr lang="de-DE" dirty="0" smtClean="0"/>
          </a:p>
          <a:p>
            <a:pPr>
              <a:buFont typeface="Arial" pitchFamily="34" charset="0"/>
              <a:buChar char="•"/>
            </a:pPr>
            <a:endParaRPr lang="de-DE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Max. 4 Laufwerke (HDD oder DVD)</a:t>
            </a:r>
          </a:p>
          <a:p>
            <a:r>
              <a:rPr lang="de-DE" dirty="0" smtClean="0"/>
              <a:t>Nur IDE-Laufwerke sind bootfähige Festplatten</a:t>
            </a:r>
          </a:p>
          <a:p>
            <a:r>
              <a:rPr lang="de-DE" dirty="0" smtClean="0"/>
              <a:t>2 Controller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Hardware – IDE-Controller</a:t>
            </a:r>
            <a:endParaRPr lang="de-DE" dirty="0"/>
          </a:p>
        </p:txBody>
      </p:sp>
      <p:pic>
        <p:nvPicPr>
          <p:cNvPr id="5" name="Grafik 4" descr="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3377362"/>
            <a:ext cx="6410321" cy="348063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Hardware – IDE-Festplatten</a:t>
            </a:r>
            <a:endParaRPr lang="de-DE" dirty="0"/>
          </a:p>
        </p:txBody>
      </p:sp>
      <p:pic>
        <p:nvPicPr>
          <p:cNvPr id="6" name="Inhaltsplatzhalter 5" descr="0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28794" y="1214422"/>
            <a:ext cx="5771951" cy="4968967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Hardware – IDE-Festplatten</a:t>
            </a:r>
            <a:endParaRPr lang="de-DE" dirty="0"/>
          </a:p>
        </p:txBody>
      </p:sp>
      <p:pic>
        <p:nvPicPr>
          <p:cNvPr id="6" name="Inhaltsplatzhalter 5" descr="0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00526" y="1481138"/>
            <a:ext cx="6742947" cy="4525962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Hardware – IDE-DVD-ROM</a:t>
            </a:r>
            <a:endParaRPr lang="de-DE" dirty="0"/>
          </a:p>
        </p:txBody>
      </p:sp>
      <p:pic>
        <p:nvPicPr>
          <p:cNvPr id="10" name="Inhaltsplatzhalter 9" descr="0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81087" y="1510506"/>
            <a:ext cx="6981825" cy="4467225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Maximal 4 SCSI-Controller</a:t>
            </a:r>
          </a:p>
          <a:p>
            <a:r>
              <a:rPr lang="de-DE" dirty="0" smtClean="0"/>
              <a:t>Maximal 64 Festplatten pro SCSI-Controller</a:t>
            </a:r>
          </a:p>
          <a:p>
            <a:r>
              <a:rPr lang="de-DE" dirty="0" smtClean="0"/>
              <a:t>Nicht bootfähig</a:t>
            </a:r>
          </a:p>
          <a:p>
            <a:r>
              <a:rPr lang="de-DE" dirty="0" smtClean="0"/>
              <a:t>Schneller als </a:t>
            </a:r>
            <a:br>
              <a:rPr lang="de-DE" dirty="0" smtClean="0"/>
            </a:br>
            <a:r>
              <a:rPr lang="de-DE" dirty="0" smtClean="0"/>
              <a:t>IDE</a:t>
            </a:r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Hardware – SCSI-Controller</a:t>
            </a:r>
            <a:endParaRPr lang="de-DE" dirty="0"/>
          </a:p>
        </p:txBody>
      </p:sp>
      <p:pic>
        <p:nvPicPr>
          <p:cNvPr id="5" name="Grafik 4" descr="0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7554" y="2904936"/>
            <a:ext cx="5414952" cy="395306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Hardware - Netzwerkkarten</a:t>
            </a:r>
            <a:endParaRPr lang="de-DE" dirty="0"/>
          </a:p>
        </p:txBody>
      </p:sp>
      <p:sp>
        <p:nvSpPr>
          <p:cNvPr id="13" name="Inhaltsplatzhalt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Emulierte 100 </a:t>
            </a:r>
            <a:r>
              <a:rPr lang="de-DE" dirty="0" err="1" smtClean="0"/>
              <a:t>Mbit</a:t>
            </a:r>
            <a:r>
              <a:rPr lang="de-DE" dirty="0" smtClean="0"/>
              <a:t>/s oder synthetische 10GBit/s</a:t>
            </a:r>
          </a:p>
          <a:p>
            <a:r>
              <a:rPr lang="de-DE" dirty="0" smtClean="0"/>
              <a:t>Emulierte ist PXE-fähig</a:t>
            </a:r>
            <a:endParaRPr lang="de-DE" dirty="0"/>
          </a:p>
        </p:txBody>
      </p:sp>
      <p:pic>
        <p:nvPicPr>
          <p:cNvPr id="15" name="Grafik 14" descr="Geräte-Manag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1" y="2928934"/>
            <a:ext cx="5078345" cy="292895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5525" y="1481138"/>
            <a:ext cx="5912950" cy="45259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Hardware - Netzwerkkarten</a:t>
            </a:r>
            <a:endParaRPr lang="de-DE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Hardware – Netzwerkkarten</a:t>
            </a:r>
            <a:endParaRPr lang="de-DE" dirty="0"/>
          </a:p>
        </p:txBody>
      </p:sp>
      <p:pic>
        <p:nvPicPr>
          <p:cNvPr id="6" name="Inhaltsplatzhalter 5" descr="0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63163" y="1481138"/>
            <a:ext cx="6417673" cy="4525962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Hardware – Serielle Schnittstellen</a:t>
            </a:r>
            <a:endParaRPr lang="de-DE" dirty="0"/>
          </a:p>
        </p:txBody>
      </p:sp>
      <p:pic>
        <p:nvPicPr>
          <p:cNvPr id="9" name="Inhaltsplatzhalter 8" descr="0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81087" y="1524794"/>
            <a:ext cx="6981825" cy="443865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Hardware - Diskettenlaufwerk</a:t>
            </a:r>
            <a:endParaRPr lang="de-DE" dirty="0"/>
          </a:p>
        </p:txBody>
      </p:sp>
      <p:pic>
        <p:nvPicPr>
          <p:cNvPr id="6" name="Inhaltsplatzhalter 5" descr="0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81087" y="1662906"/>
            <a:ext cx="6981825" cy="4162425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IDE-Laufwerke</a:t>
            </a:r>
          </a:p>
          <a:p>
            <a:r>
              <a:rPr lang="de-DE" dirty="0" smtClean="0"/>
              <a:t>SCSI-Controller und Laufwerke</a:t>
            </a:r>
          </a:p>
          <a:p>
            <a:r>
              <a:rPr lang="de-DE" dirty="0" smtClean="0"/>
              <a:t>CD/DVD-Laufwerke</a:t>
            </a:r>
          </a:p>
          <a:p>
            <a:r>
              <a:rPr lang="de-DE" dirty="0" smtClean="0"/>
              <a:t>Arbeitsspeicher (RAM)</a:t>
            </a:r>
          </a:p>
          <a:p>
            <a:r>
              <a:rPr lang="de-DE" dirty="0" smtClean="0"/>
              <a:t>Prozessoren (CPU)</a:t>
            </a:r>
          </a:p>
          <a:p>
            <a:r>
              <a:rPr lang="de-DE" dirty="0" smtClean="0"/>
              <a:t>Netzwerkkarten</a:t>
            </a:r>
          </a:p>
          <a:p>
            <a:r>
              <a:rPr lang="de-DE" dirty="0" smtClean="0"/>
              <a:t>COM-Ports</a:t>
            </a:r>
          </a:p>
          <a:p>
            <a:endParaRPr lang="de-DE" dirty="0" smtClean="0"/>
          </a:p>
          <a:p>
            <a:r>
              <a:rPr lang="de-DE" dirty="0" smtClean="0"/>
              <a:t>Keine USB-Geräte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Verwalten der Hardware</a:t>
            </a:r>
            <a:endParaRPr lang="de-DE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USB</a:t>
            </a:r>
          </a:p>
          <a:p>
            <a:pPr lvl="1"/>
            <a:r>
              <a:rPr lang="de-DE" dirty="0" smtClean="0"/>
              <a:t>USB-</a:t>
            </a:r>
            <a:r>
              <a:rPr lang="de-DE" dirty="0" err="1" smtClean="0"/>
              <a:t>to</a:t>
            </a:r>
            <a:r>
              <a:rPr lang="de-DE" dirty="0" smtClean="0"/>
              <a:t>-LAN Adapter</a:t>
            </a:r>
          </a:p>
          <a:p>
            <a:r>
              <a:rPr lang="de-DE" dirty="0" smtClean="0"/>
              <a:t>ISDN</a:t>
            </a:r>
          </a:p>
          <a:p>
            <a:pPr lvl="1"/>
            <a:r>
              <a:rPr lang="de-DE" dirty="0" smtClean="0"/>
              <a:t>Eventuell LAN-Lösungen (LAN-CAPI)</a:t>
            </a:r>
          </a:p>
          <a:p>
            <a:r>
              <a:rPr lang="de-DE" smtClean="0"/>
              <a:t>DVD-Brenner</a:t>
            </a:r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Hardware – Sonstige Hardware</a:t>
            </a:r>
            <a:endParaRPr lang="de-D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Synthetische und emulierte Geräte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Hardware-Geräte</a:t>
            </a:r>
            <a:endParaRPr lang="de-DE" dirty="0"/>
          </a:p>
        </p:txBody>
      </p:sp>
      <p:pic>
        <p:nvPicPr>
          <p:cNvPr id="1026" name="Picture 2" descr="\\noh0001\daten\Peter\Hyper-V-Buch\05 Verwaltung der Hardware\NIC_emulie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000240"/>
            <a:ext cx="4719963" cy="3000396"/>
          </a:xfrm>
          <a:prstGeom prst="rect">
            <a:avLst/>
          </a:prstGeom>
          <a:noFill/>
        </p:spPr>
      </p:pic>
      <p:pic>
        <p:nvPicPr>
          <p:cNvPr id="1027" name="Picture 3" descr="\\noh0001\daten\Peter\Hyper-V-Buch\05 Verwaltung der Hardware\NIC_sy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643314"/>
            <a:ext cx="4878342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 descr="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4480" y="1178703"/>
            <a:ext cx="7216807" cy="5412605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Hardware</a:t>
            </a:r>
            <a:endParaRPr lang="de-D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Emulierte Geräte laufen unter „jedem“ Betriebssystem</a:t>
            </a:r>
          </a:p>
          <a:p>
            <a:r>
              <a:rPr lang="de-DE" dirty="0" smtClean="0"/>
              <a:t>Synthetische Geräte sind nur dann verfügbar, wenn die Integration Services installiert sind</a:t>
            </a:r>
          </a:p>
          <a:p>
            <a:r>
              <a:rPr lang="de-DE" dirty="0" smtClean="0"/>
              <a:t>Deshalb sind synthetische Geräte nur in unterstützten Betriebssystemen verfügbar.</a:t>
            </a:r>
          </a:p>
          <a:p>
            <a:r>
              <a:rPr lang="de-DE" dirty="0" smtClean="0"/>
              <a:t>Hardware kann nur hinzugefügt bzw. entfernt werden, wenn die VM ausgeschaltet ist.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Hardware</a:t>
            </a:r>
            <a:endParaRPr lang="de-D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Aktivieren der </a:t>
            </a:r>
            <a:r>
              <a:rPr lang="de-DE" dirty="0" err="1" smtClean="0"/>
              <a:t>Numlock</a:t>
            </a:r>
            <a:r>
              <a:rPr lang="de-DE" dirty="0" smtClean="0"/>
              <a:t>-Taste</a:t>
            </a:r>
          </a:p>
          <a:p>
            <a:r>
              <a:rPr lang="de-DE" dirty="0" smtClean="0"/>
              <a:t>Festlegen der Bootreihenfolge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Hardware - BIOS</a:t>
            </a:r>
            <a:endParaRPr lang="de-DE" dirty="0"/>
          </a:p>
        </p:txBody>
      </p:sp>
      <p:pic>
        <p:nvPicPr>
          <p:cNvPr id="8" name="Grafik 7" descr="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2571744"/>
            <a:ext cx="6915150" cy="33623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Festlegen des maximalen RAMs einer VM (max. 64 GB)</a:t>
            </a:r>
          </a:p>
          <a:p>
            <a:r>
              <a:rPr lang="de-DE" dirty="0" smtClean="0"/>
              <a:t>Begrenzt durch phys. vorhandenen RAM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Hardware - Arbeitsspeicher</a:t>
            </a:r>
            <a:endParaRPr lang="de-DE" dirty="0"/>
          </a:p>
        </p:txBody>
      </p:sp>
      <p:pic>
        <p:nvPicPr>
          <p:cNvPr id="4" name="Grafik 3" descr="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3071810"/>
            <a:ext cx="6981825" cy="26098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Festlegen der Anzahl der Prozessoren für die VM (max. 4)</a:t>
            </a:r>
          </a:p>
          <a:p>
            <a:r>
              <a:rPr lang="de-DE" dirty="0" smtClean="0"/>
              <a:t>Außerdem können hier die vorhandenen Ressourcen auf die VMs verteilt werden.</a:t>
            </a:r>
          </a:p>
          <a:p>
            <a:r>
              <a:rPr lang="de-DE" dirty="0" smtClean="0"/>
              <a:t>Zusätzlich kann für ältere Betriebssysteme (NT4) die Prozessorfunktionalität eingeschränkt werden (</a:t>
            </a:r>
            <a:r>
              <a:rPr lang="de-DE" dirty="0" err="1" smtClean="0"/>
              <a:t>CPUId</a:t>
            </a:r>
            <a:r>
              <a:rPr lang="de-DE" dirty="0" smtClean="0"/>
              <a:t>)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Hardware – Prozessor </a:t>
            </a:r>
            <a:endParaRPr lang="de-DE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Hardware - Prozessor</a:t>
            </a:r>
            <a:endParaRPr lang="de-DE" dirty="0"/>
          </a:p>
        </p:txBody>
      </p:sp>
      <p:pic>
        <p:nvPicPr>
          <p:cNvPr id="10" name="Inhaltsplatzhalter 9" descr="0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43321" y="1481138"/>
            <a:ext cx="5257357" cy="4525962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242</Words>
  <Application>Microsoft Office PowerPoint</Application>
  <PresentationFormat>Bildschirmpräsentation (4:3)</PresentationFormat>
  <Paragraphs>56</Paragraphs>
  <Slides>20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1" baseType="lpstr">
      <vt:lpstr>Deimos</vt:lpstr>
      <vt:lpstr>Verwalten der Hardware von virtuellen Maschinen</vt:lpstr>
      <vt:lpstr>Verwalten der Hardware</vt:lpstr>
      <vt:lpstr>Hardware-Geräte</vt:lpstr>
      <vt:lpstr>Hardware</vt:lpstr>
      <vt:lpstr>Hardware</vt:lpstr>
      <vt:lpstr>Hardware - BIOS</vt:lpstr>
      <vt:lpstr>Hardware - Arbeitsspeicher</vt:lpstr>
      <vt:lpstr>Hardware – Prozessor </vt:lpstr>
      <vt:lpstr>Hardware - Prozessor</vt:lpstr>
      <vt:lpstr>Hardware – IDE-Controller</vt:lpstr>
      <vt:lpstr>Hardware – IDE-Festplatten</vt:lpstr>
      <vt:lpstr>Hardware – IDE-Festplatten</vt:lpstr>
      <vt:lpstr>Hardware – IDE-DVD-ROM</vt:lpstr>
      <vt:lpstr>Hardware – SCSI-Controller</vt:lpstr>
      <vt:lpstr>Hardware - Netzwerkkarten</vt:lpstr>
      <vt:lpstr>Hardware - Netzwerkkarten</vt:lpstr>
      <vt:lpstr>Hardware – Netzwerkkarten</vt:lpstr>
      <vt:lpstr>Hardware – Serielle Schnittstellen</vt:lpstr>
      <vt:lpstr>Hardware - Diskettenlaufwerk</vt:lpstr>
      <vt:lpstr>Hardware – Sonstige Hardware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Virtualisierung mit Microsoft Windows Hyper-V</dc:title>
  <dc:creator>Peter Kloep</dc:creator>
  <cp:lastModifiedBy>Peter Kloep</cp:lastModifiedBy>
  <cp:revision>44</cp:revision>
  <dcterms:created xsi:type="dcterms:W3CDTF">2009-08-27T11:01:26Z</dcterms:created>
  <dcterms:modified xsi:type="dcterms:W3CDTF">2009-09-01T15:22:52Z</dcterms:modified>
</cp:coreProperties>
</file>