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Integrationsdienste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3546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Installation</a:t>
            </a:r>
          </a:p>
          <a:p>
            <a:pPr>
              <a:buFont typeface="Arial" pitchFamily="34" charset="0"/>
              <a:buChar char="•"/>
            </a:pPr>
            <a:r>
              <a:rPr lang="de-DE" smtClean="0"/>
              <a:t>Dienste</a:t>
            </a:r>
          </a:p>
          <a:p>
            <a:pPr>
              <a:buFont typeface="Arial" pitchFamily="34" charset="0"/>
              <a:buChar char="•"/>
            </a:pPr>
            <a:endParaRPr lang="de-DE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Die Integrationsdienste liefern Treiber für synthetische Geräte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Integrationsdienste</a:t>
            </a:r>
            <a:endParaRPr lang="de-DE" dirty="0"/>
          </a:p>
        </p:txBody>
      </p:sp>
      <p:pic>
        <p:nvPicPr>
          <p:cNvPr id="7" name="Grafik 6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2250273"/>
            <a:ext cx="6024578" cy="451843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Die Integrationsdienste sind nur in unterstützten Gast-Betriebssystemen verfügbar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Integrationsdienste</a:t>
            </a:r>
            <a:endParaRPr lang="de-DE" dirty="0"/>
          </a:p>
        </p:txBody>
      </p:sp>
      <p:pic>
        <p:nvPicPr>
          <p:cNvPr id="4" name="Grafik 3" descr="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3214686"/>
            <a:ext cx="5901922" cy="164307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44861" y="1481138"/>
            <a:ext cx="5661596" cy="487682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Integrationsdienste</a:t>
            </a:r>
            <a:endParaRPr lang="de-D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Der „Hyper-V Data Exchange Service“ liefert eine Schnittstelle zwischen </a:t>
            </a:r>
            <a:r>
              <a:rPr lang="de-DE" dirty="0" smtClean="0"/>
              <a:t>der Parent-Partition </a:t>
            </a:r>
            <a:r>
              <a:rPr lang="de-DE" dirty="0" smtClean="0"/>
              <a:t>(physischer Server) und Child-Partition (virtuelle Maschine).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Hyper-V Datenaustausch</a:t>
            </a:r>
            <a:endParaRPr lang="de-DE" dirty="0"/>
          </a:p>
        </p:txBody>
      </p:sp>
      <p:pic>
        <p:nvPicPr>
          <p:cNvPr id="4" name="Grafik 3" descr="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3214686"/>
            <a:ext cx="7181850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Der „Hyper-V Guest </a:t>
            </a:r>
            <a:r>
              <a:rPr lang="de-DE" dirty="0" err="1" smtClean="0"/>
              <a:t>Shutdown</a:t>
            </a:r>
            <a:r>
              <a:rPr lang="de-DE" dirty="0" smtClean="0"/>
              <a:t> Service“ liefert eine Funktionalität, von </a:t>
            </a:r>
            <a:r>
              <a:rPr lang="de-DE" dirty="0" smtClean="0"/>
              <a:t>der übergeordneten </a:t>
            </a:r>
            <a:r>
              <a:rPr lang="de-DE" dirty="0" smtClean="0"/>
              <a:t>Partition (Server, der Hyper-V ausführt), das </a:t>
            </a:r>
            <a:r>
              <a:rPr lang="de-DE" dirty="0" smtClean="0"/>
              <a:t>Gast-Betriebssystem </a:t>
            </a:r>
            <a:r>
              <a:rPr lang="de-DE" dirty="0" smtClean="0"/>
              <a:t>„sauber“ </a:t>
            </a:r>
            <a:r>
              <a:rPr lang="de-DE" dirty="0" smtClean="0"/>
              <a:t>herunter-zufahren</a:t>
            </a:r>
            <a:r>
              <a:rPr lang="de-DE" dirty="0" smtClean="0"/>
              <a:t>. Es wird ein WMI-Aufruf (</a:t>
            </a:r>
            <a:r>
              <a:rPr lang="de-DE" dirty="0" smtClean="0"/>
              <a:t>Windows Management </a:t>
            </a:r>
            <a:r>
              <a:rPr lang="de-DE" dirty="0" smtClean="0"/>
              <a:t>Instrumentation) ausgeführt, der dem Gast-Betriebssystem </a:t>
            </a:r>
            <a:r>
              <a:rPr lang="de-DE" dirty="0" smtClean="0"/>
              <a:t>den Befehl </a:t>
            </a:r>
            <a:r>
              <a:rPr lang="de-DE" dirty="0" smtClean="0"/>
              <a:t>gibt, herunterzufahren.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Herunterfahren des Betriebssystems</a:t>
            </a:r>
            <a:endParaRPr lang="de-D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Der Takt (Hyper-V </a:t>
            </a:r>
            <a:r>
              <a:rPr lang="de-DE" dirty="0" err="1" smtClean="0"/>
              <a:t>Heartbeat</a:t>
            </a:r>
            <a:r>
              <a:rPr lang="de-DE" dirty="0" smtClean="0"/>
              <a:t> Service) liefert eine Funktionalität mit der </a:t>
            </a:r>
            <a:r>
              <a:rPr lang="de-DE" dirty="0" smtClean="0"/>
              <a:t>der physische </a:t>
            </a:r>
            <a:r>
              <a:rPr lang="de-DE" dirty="0" smtClean="0"/>
              <a:t>Server prüfen kann, ob die virtuelle Maschine noch reagiert </a:t>
            </a:r>
            <a:r>
              <a:rPr lang="de-DE" dirty="0" smtClean="0"/>
              <a:t>und funktionsfähig </a:t>
            </a:r>
            <a:r>
              <a:rPr lang="de-DE" dirty="0" smtClean="0"/>
              <a:t>ist. Antwortet die virtuelle Maschine nicht mehr auf </a:t>
            </a:r>
            <a:r>
              <a:rPr lang="de-DE" dirty="0" smtClean="0"/>
              <a:t>den „</a:t>
            </a:r>
            <a:r>
              <a:rPr lang="de-DE" dirty="0" err="1" smtClean="0"/>
              <a:t>Heartbeat</a:t>
            </a:r>
            <a:r>
              <a:rPr lang="de-DE" dirty="0" smtClean="0"/>
              <a:t>“ kann der physische Server dies in der </a:t>
            </a:r>
            <a:r>
              <a:rPr lang="de-DE" dirty="0" smtClean="0"/>
              <a:t>Ereignisanzeige protokollieren </a:t>
            </a:r>
            <a:r>
              <a:rPr lang="de-DE" dirty="0" smtClean="0"/>
              <a:t>und entsprechende Aktionen einleiten, um das „Problem“ </a:t>
            </a:r>
            <a:r>
              <a:rPr lang="de-DE" dirty="0" smtClean="0"/>
              <a:t>zu beheben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Takt</a:t>
            </a:r>
            <a:endParaRPr lang="de-D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Der „Hyper-V Time </a:t>
            </a:r>
            <a:r>
              <a:rPr lang="de-DE" dirty="0" err="1" smtClean="0"/>
              <a:t>Synchronization</a:t>
            </a:r>
            <a:r>
              <a:rPr lang="de-DE" dirty="0" smtClean="0"/>
              <a:t> Service“ synchronisiert die Zeit </a:t>
            </a:r>
            <a:r>
              <a:rPr lang="de-DE" dirty="0" smtClean="0"/>
              <a:t>der virtuellen </a:t>
            </a:r>
            <a:r>
              <a:rPr lang="de-DE" dirty="0" smtClean="0"/>
              <a:t>Maschinen mit der übergeordneten Partition (physischer Server).</a:t>
            </a:r>
          </a:p>
          <a:p>
            <a:r>
              <a:rPr lang="de-DE" dirty="0" smtClean="0"/>
              <a:t>In einem Windows-Netzwerk synchronisieren Client-Computer </a:t>
            </a:r>
            <a:r>
              <a:rPr lang="de-DE" dirty="0" smtClean="0"/>
              <a:t>und </a:t>
            </a:r>
            <a:r>
              <a:rPr lang="de-DE" dirty="0" err="1" smtClean="0"/>
              <a:t>Mitgliedserver</a:t>
            </a:r>
            <a:r>
              <a:rPr lang="de-DE" dirty="0" smtClean="0"/>
              <a:t> </a:t>
            </a:r>
            <a:r>
              <a:rPr lang="de-DE" dirty="0" smtClean="0"/>
              <a:t>ihre Zeit mit dem Domänencontroller, an dem sie </a:t>
            </a:r>
            <a:r>
              <a:rPr lang="de-DE" dirty="0" smtClean="0"/>
              <a:t>sich authentifiziert </a:t>
            </a:r>
            <a:r>
              <a:rPr lang="de-DE" dirty="0" smtClean="0"/>
              <a:t>haben. Die Domänencontroller synchronisieren ihre </a:t>
            </a:r>
            <a:r>
              <a:rPr lang="de-DE" dirty="0" smtClean="0"/>
              <a:t>Zeit wiederum </a:t>
            </a:r>
            <a:r>
              <a:rPr lang="de-DE" dirty="0" smtClean="0"/>
              <a:t>mit dem PDC-Emulator der Domäne (eine der </a:t>
            </a:r>
            <a:r>
              <a:rPr lang="de-DE" dirty="0" smtClean="0"/>
              <a:t>Betriebsmaster-Rollen</a:t>
            </a:r>
            <a:r>
              <a:rPr lang="de-DE" dirty="0" smtClean="0"/>
              <a:t>).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Zeitsynchronisierung</a:t>
            </a:r>
            <a:endParaRPr lang="de-DE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Wenn die Gast-Betriebssysteme VSS (Volume </a:t>
            </a:r>
            <a:r>
              <a:rPr lang="de-DE" dirty="0" err="1" smtClean="0"/>
              <a:t>Shadow</a:t>
            </a:r>
            <a:r>
              <a:rPr lang="de-DE" dirty="0" smtClean="0"/>
              <a:t> </a:t>
            </a:r>
            <a:r>
              <a:rPr lang="de-DE" dirty="0" err="1" smtClean="0"/>
              <a:t>Copy</a:t>
            </a:r>
            <a:r>
              <a:rPr lang="de-DE" dirty="0" smtClean="0"/>
              <a:t> = </a:t>
            </a:r>
            <a:r>
              <a:rPr lang="de-DE" dirty="0" smtClean="0"/>
              <a:t>Schattenkopien) unterstützen </a:t>
            </a:r>
            <a:r>
              <a:rPr lang="de-DE" dirty="0" smtClean="0"/>
              <a:t>und die Integrationsdienste installiert sind, kann man auf </a:t>
            </a:r>
            <a:r>
              <a:rPr lang="de-DE" dirty="0" smtClean="0"/>
              <a:t>der physischen </a:t>
            </a:r>
            <a:r>
              <a:rPr lang="de-DE" dirty="0" smtClean="0"/>
              <a:t>Maschine eine Sicherung durchführen, die VSS verwendet.</a:t>
            </a:r>
          </a:p>
          <a:p>
            <a:r>
              <a:rPr lang="de-DE" dirty="0" smtClean="0"/>
              <a:t>Dadurch können die virtuellen Maschinen in einem konsistenten </a:t>
            </a:r>
            <a:r>
              <a:rPr lang="de-DE" dirty="0" smtClean="0"/>
              <a:t>Zustand gesichert </a:t>
            </a:r>
            <a:r>
              <a:rPr lang="de-DE" dirty="0" smtClean="0"/>
              <a:t>werden. Man kann auf dem Server die virtuellen Maschinen </a:t>
            </a:r>
            <a:r>
              <a:rPr lang="de-DE" smtClean="0"/>
              <a:t>(</a:t>
            </a:r>
            <a:r>
              <a:rPr lang="de-DE" smtClean="0"/>
              <a:t>gestartet oder </a:t>
            </a:r>
            <a:r>
              <a:rPr lang="de-DE" dirty="0" smtClean="0"/>
              <a:t>nicht) so sichern, dass die Festplatten-Dateien in einem „sauberen</a:t>
            </a:r>
            <a:r>
              <a:rPr lang="de-DE" smtClean="0"/>
              <a:t>“ </a:t>
            </a:r>
            <a:r>
              <a:rPr lang="de-DE" smtClean="0"/>
              <a:t>Zustand gesichert </a:t>
            </a:r>
            <a:r>
              <a:rPr lang="de-DE" dirty="0" smtClean="0"/>
              <a:t>werden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Sicherung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290</Words>
  <Application>Microsoft Office PowerPoint</Application>
  <PresentationFormat>Bildschirmpräsentation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Deimos</vt:lpstr>
      <vt:lpstr>Integrationsdienste</vt:lpstr>
      <vt:lpstr>Integrationsdienste</vt:lpstr>
      <vt:lpstr>Integrationsdienste</vt:lpstr>
      <vt:lpstr>Integrationsdienste</vt:lpstr>
      <vt:lpstr>Hyper-V Datenaustausch</vt:lpstr>
      <vt:lpstr>Herunterfahren des Betriebssystems</vt:lpstr>
      <vt:lpstr>Takt</vt:lpstr>
      <vt:lpstr>Zeitsynchronisierung</vt:lpstr>
      <vt:lpstr>Sicherung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50</cp:revision>
  <dcterms:created xsi:type="dcterms:W3CDTF">2009-08-27T11:01:26Z</dcterms:created>
  <dcterms:modified xsi:type="dcterms:W3CDTF">2009-09-01T17:38:27Z</dcterms:modified>
</cp:coreProperties>
</file>