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C2FFA5D-87B4-456A-9821-1D502468CF0F}" styleName="Designformatvorlage 1 - Akz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winkliges Dreieck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7" name="Untertitel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grpSp>
        <p:nvGrpSpPr>
          <p:cNvPr id="2" name="Gruppieren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ihand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ihand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ihand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Gerade Verbindung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umsplatzhalt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03.09.2009</a:t>
            </a:fld>
            <a:endParaRPr lang="de-DE"/>
          </a:p>
        </p:txBody>
      </p:sp>
      <p:sp>
        <p:nvSpPr>
          <p:cNvPr id="19" name="Fußzeilenplatzhalt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27" name="Foliennummernplatzhalt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03.09.2009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03.09.2009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03.09.2009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03.09.2009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Eingekerbter Richtungspfeil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Eingekerbter Richtungspfeil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03.09.2009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leich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03.09.2009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03.09.2009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03.09.2009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03.09.2009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03.09.2009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8" name="Freihand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ihand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echtwinkliges Dreieck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Gerade Verbindung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Eingekerbter Richtungspfeil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Eingekerbter Richtungspfeil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ihand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ihand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0" name="Textplatzhalt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03.09.2009</a:t>
            </a:fld>
            <a:endParaRPr lang="de-DE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18" name="Foliennummernplatzhalt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Hyper-V Server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2354676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de-DE" dirty="0" smtClean="0"/>
              <a:t>Installation</a:t>
            </a:r>
            <a:endParaRPr lang="de-DE" dirty="0" smtClean="0"/>
          </a:p>
          <a:p>
            <a:pPr>
              <a:buFont typeface="Arial" pitchFamily="34" charset="0"/>
              <a:buChar char="•"/>
            </a:pPr>
            <a:r>
              <a:rPr lang="de-DE" dirty="0" smtClean="0"/>
              <a:t>Verwaltung</a:t>
            </a:r>
            <a:endParaRPr lang="de-DE" dirty="0" smtClean="0"/>
          </a:p>
          <a:p>
            <a:pPr>
              <a:buFont typeface="Arial" pitchFamily="34" charset="0"/>
              <a:buChar char="•"/>
            </a:pPr>
            <a:endParaRPr lang="de-DE" dirty="0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nhaltsplatzhalter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2936240"/>
        </p:xfrm>
        <a:graphic>
          <a:graphicData uri="http://schemas.openxmlformats.org/drawingml/2006/table">
            <a:tbl>
              <a:tblPr bandRow="1">
                <a:tableStyleId>{3C2FFA5D-87B4-456A-9821-1D502468CF0F}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kumimoji="0" lang="de-DE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SystemInfo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de-DE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Liefert Systeminformationen des Servers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de-DE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WEvtUtil.exe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de-DE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Verwaltet die Ereignisanzeige des</a:t>
                      </a:r>
                    </a:p>
                    <a:p>
                      <a:r>
                        <a:rPr kumimoji="0" lang="de-DE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Servers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de-DE" sz="18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Wmic</a:t>
                      </a:r>
                      <a:r>
                        <a:rPr kumimoji="0" lang="de-DE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de-DE" sz="18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qfe</a:t>
                      </a:r>
                      <a:r>
                        <a:rPr kumimoji="0" lang="de-DE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de-DE" sz="18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list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de-DE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Listet die installierten Updates auf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de-DE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Wusa.exe Name.msu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de-DE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Manuelle Installation eines Updates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de-DE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Net </a:t>
                      </a:r>
                      <a:r>
                        <a:rPr kumimoji="0" lang="de-DE" sz="18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use</a:t>
                      </a:r>
                      <a:r>
                        <a:rPr kumimoji="0" lang="de-DE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* \\Server\Freigabe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de-DE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Stellt eine Verbindung zu einem</a:t>
                      </a:r>
                    </a:p>
                    <a:p>
                      <a:r>
                        <a:rPr kumimoji="0" lang="de-DE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Netzlaufwerk her und weist einen</a:t>
                      </a:r>
                    </a:p>
                    <a:p>
                      <a:r>
                        <a:rPr kumimoji="0" lang="de-DE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Laufwerksbuchstaben zu</a:t>
                      </a:r>
                      <a:endParaRPr lang="de-DE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Nützliche Kommandos</a:t>
            </a:r>
            <a:endParaRPr lang="de-DE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662316"/>
          </a:xfrm>
        </p:spPr>
        <p:txBody>
          <a:bodyPr>
            <a:normAutofit/>
          </a:bodyPr>
          <a:lstStyle/>
          <a:p>
            <a:r>
              <a:rPr lang="de-DE" dirty="0" smtClean="0"/>
              <a:t>Der Hyper-V Server ist eine kostenlose Version eines Windows Server 2008, der nur die </a:t>
            </a:r>
            <a:r>
              <a:rPr lang="de-DE" dirty="0" err="1" smtClean="0"/>
              <a:t>Virtualisierungsrolle</a:t>
            </a:r>
            <a:r>
              <a:rPr lang="de-DE" dirty="0" smtClean="0"/>
              <a:t> Hyper-V ausführt.</a:t>
            </a:r>
          </a:p>
          <a:p>
            <a:r>
              <a:rPr lang="de-DE" dirty="0" smtClean="0"/>
              <a:t>Es handelt sich dabei um eine „abgespeckte“ Core-Edition eines Windows Server 2008</a:t>
            </a:r>
            <a:endParaRPr lang="de-DE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Hyper-V Server</a:t>
            </a:r>
            <a:endParaRPr lang="de-DE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28775" y="1562894"/>
            <a:ext cx="5886450" cy="4362450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Installation</a:t>
            </a:r>
            <a:endParaRPr lang="de-DE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97294" y="1481138"/>
            <a:ext cx="5567462" cy="5091134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Verwaltung</a:t>
            </a:r>
            <a:endParaRPr lang="de-DE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Die Konfiguration und die Verwaltung kann über das </a:t>
            </a:r>
            <a:br>
              <a:rPr lang="de-DE" dirty="0" smtClean="0"/>
            </a:br>
            <a:r>
              <a:rPr lang="de-DE" dirty="0" smtClean="0"/>
              <a:t>mitgelieferte </a:t>
            </a:r>
            <a:br>
              <a:rPr lang="de-DE" dirty="0" smtClean="0"/>
            </a:br>
            <a:r>
              <a:rPr lang="de-DE" dirty="0" smtClean="0"/>
              <a:t>Skript erfolgen, </a:t>
            </a:r>
            <a:br>
              <a:rPr lang="de-DE" dirty="0" smtClean="0"/>
            </a:br>
            <a:r>
              <a:rPr lang="de-DE" dirty="0" smtClean="0"/>
              <a:t>dass beim </a:t>
            </a:r>
            <a:br>
              <a:rPr lang="de-DE" dirty="0" smtClean="0"/>
            </a:br>
            <a:r>
              <a:rPr lang="de-DE" dirty="0" smtClean="0"/>
              <a:t>Anmelden </a:t>
            </a:r>
            <a:br>
              <a:rPr lang="de-DE" dirty="0" smtClean="0"/>
            </a:br>
            <a:r>
              <a:rPr lang="de-DE" dirty="0" smtClean="0"/>
              <a:t>gestartet wird.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Konfiguration </a:t>
            </a:r>
            <a:endParaRPr lang="de-DE" dirty="0"/>
          </a:p>
        </p:txBody>
      </p:sp>
      <p:pic>
        <p:nvPicPr>
          <p:cNvPr id="4" name="Grafik 3" descr="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44" y="1890160"/>
            <a:ext cx="5300653" cy="482018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Durch Freischalten der Firewall können die üblichen Tools verwendet werden, um den Hyper-V-Server </a:t>
            </a:r>
            <a:r>
              <a:rPr lang="de-DE" dirty="0" err="1" smtClean="0"/>
              <a:t>fernzuverwalten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Remoteverwaltung</a:t>
            </a:r>
            <a:endParaRPr lang="de-DE" dirty="0"/>
          </a:p>
        </p:txBody>
      </p:sp>
      <p:pic>
        <p:nvPicPr>
          <p:cNvPr id="4" name="Grafik 3" descr="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2" y="3341412"/>
            <a:ext cx="9144000" cy="130203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2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928802"/>
            <a:ext cx="8229600" cy="2691863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Verfügbare Rollen und Features</a:t>
            </a:r>
            <a:endParaRPr lang="de-DE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nhaltsplatzhalter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119880"/>
        </p:xfrm>
        <a:graphic>
          <a:graphicData uri="http://schemas.openxmlformats.org/drawingml/2006/table">
            <a:tbl>
              <a:tblPr bandRow="1">
                <a:tableStyleId>{3C2FFA5D-87B4-456A-9821-1D502468CF0F}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kumimoji="0" lang="en-US" sz="1800" kern="1200" baseline="0" dirty="0" err="1" smtClean="0"/>
                        <a:t>Netsh</a:t>
                      </a:r>
                      <a:r>
                        <a:rPr kumimoji="0" lang="en-US" sz="1800" kern="1200" baseline="0" dirty="0" smtClean="0"/>
                        <a:t> interface ipv4 show interface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de-DE" sz="1800" kern="1200" baseline="0" dirty="0" smtClean="0"/>
                        <a:t>Auflisten der vorhandenen</a:t>
                      </a:r>
                    </a:p>
                    <a:p>
                      <a:r>
                        <a:rPr kumimoji="0" lang="de-DE" sz="1800" kern="1200" baseline="0" dirty="0" smtClean="0"/>
                        <a:t>Netzwerkschnittstellen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US" sz="1800" kern="1200" baseline="0" dirty="0" err="1" smtClean="0"/>
                        <a:t>Netsh</a:t>
                      </a:r>
                      <a:r>
                        <a:rPr kumimoji="0" lang="en-US" sz="1800" kern="1200" baseline="0" dirty="0" smtClean="0"/>
                        <a:t> interface ipv4 set address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de-DE" sz="1800" kern="1200" baseline="0" dirty="0" smtClean="0"/>
                        <a:t>Festlegen einer IP-Adresse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de-DE" sz="1800" kern="1200" baseline="0" dirty="0" err="1" smtClean="0"/>
                        <a:t>Netdom</a:t>
                      </a:r>
                      <a:r>
                        <a:rPr kumimoji="0" lang="de-DE" sz="1800" kern="1200" baseline="0" dirty="0" smtClean="0"/>
                        <a:t> </a:t>
                      </a:r>
                      <a:r>
                        <a:rPr kumimoji="0" lang="de-DE" sz="1800" kern="1200" baseline="0" dirty="0" err="1" smtClean="0"/>
                        <a:t>join</a:t>
                      </a:r>
                      <a:r>
                        <a:rPr kumimoji="0" lang="de-DE" sz="1800" kern="1200" baseline="0" dirty="0" smtClean="0"/>
                        <a:t> %</a:t>
                      </a:r>
                      <a:r>
                        <a:rPr kumimoji="0" lang="de-DE" sz="1800" kern="1200" baseline="0" dirty="0" err="1" smtClean="0"/>
                        <a:t>computername</a:t>
                      </a:r>
                      <a:r>
                        <a:rPr kumimoji="0" lang="de-DE" sz="1800" kern="1200" baseline="0" dirty="0" smtClean="0"/>
                        <a:t>%</a:t>
                      </a:r>
                    </a:p>
                    <a:p>
                      <a:r>
                        <a:rPr kumimoji="0" lang="de-DE" sz="1800" kern="1200" baseline="0" dirty="0" smtClean="0"/>
                        <a:t>/</a:t>
                      </a:r>
                      <a:r>
                        <a:rPr kumimoji="0" lang="de-DE" sz="1800" kern="1200" baseline="0" dirty="0" err="1" smtClean="0"/>
                        <a:t>domain</a:t>
                      </a:r>
                      <a:r>
                        <a:rPr kumimoji="0" lang="de-DE" sz="1800" kern="1200" baseline="0" dirty="0" smtClean="0"/>
                        <a:t>:&lt;</a:t>
                      </a:r>
                      <a:r>
                        <a:rPr kumimoji="0" lang="de-DE" sz="1800" kern="1200" baseline="0" dirty="0" err="1" smtClean="0"/>
                        <a:t>domain</a:t>
                      </a:r>
                      <a:r>
                        <a:rPr kumimoji="0" lang="de-DE" sz="1800" kern="1200" baseline="0" dirty="0" smtClean="0"/>
                        <a:t>&gt;</a:t>
                      </a:r>
                    </a:p>
                    <a:p>
                      <a:r>
                        <a:rPr kumimoji="0" lang="de-DE" sz="1800" kern="1200" baseline="0" dirty="0" smtClean="0"/>
                        <a:t>/</a:t>
                      </a:r>
                      <a:r>
                        <a:rPr kumimoji="0" lang="de-DE" sz="1800" kern="1200" baseline="0" dirty="0" err="1" smtClean="0"/>
                        <a:t>userd</a:t>
                      </a:r>
                      <a:r>
                        <a:rPr kumimoji="0" lang="de-DE" sz="1800" kern="1200" baseline="0" dirty="0" smtClean="0"/>
                        <a:t>:&lt;</a:t>
                      </a:r>
                      <a:r>
                        <a:rPr kumimoji="0" lang="de-DE" sz="1800" kern="1200" baseline="0" dirty="0" err="1" smtClean="0"/>
                        <a:t>domain</a:t>
                      </a:r>
                      <a:r>
                        <a:rPr kumimoji="0" lang="de-DE" sz="1800" kern="1200" baseline="0" dirty="0" smtClean="0"/>
                        <a:t>&gt;\</a:t>
                      </a:r>
                      <a:r>
                        <a:rPr kumimoji="0" lang="de-DE" sz="1800" kern="1200" baseline="0" dirty="0" err="1" smtClean="0"/>
                        <a:t>username</a:t>
                      </a:r>
                      <a:r>
                        <a:rPr kumimoji="0" lang="de-DE" sz="1800" kern="1200" baseline="0" dirty="0" smtClean="0"/>
                        <a:t>&gt;</a:t>
                      </a:r>
                    </a:p>
                    <a:p>
                      <a:r>
                        <a:rPr kumimoji="0" lang="de-DE" sz="1800" kern="1200" baseline="0" dirty="0" smtClean="0"/>
                        <a:t>/</a:t>
                      </a:r>
                      <a:r>
                        <a:rPr kumimoji="0" lang="de-DE" sz="1800" kern="1200" baseline="0" dirty="0" err="1" smtClean="0"/>
                        <a:t>passwordd</a:t>
                      </a:r>
                      <a:r>
                        <a:rPr kumimoji="0" lang="de-DE" sz="1800" kern="1200" baseline="0" dirty="0" smtClean="0"/>
                        <a:t>:*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de-DE" sz="1800" kern="1200" baseline="0" dirty="0" smtClean="0"/>
                        <a:t>Einer Domäne beitreten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de-DE" sz="18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control</a:t>
                      </a:r>
                      <a:r>
                        <a:rPr kumimoji="0" lang="de-DE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intl.cpl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de-DE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Öffnet die Konfiguration für </a:t>
                      </a:r>
                      <a:r>
                        <a:rPr kumimoji="0" lang="de-DE" sz="18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Regions</a:t>
                      </a:r>
                      <a:r>
                        <a:rPr kumimoji="0" lang="de-DE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und Sprachoptionen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de-DE" sz="18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control</a:t>
                      </a:r>
                      <a:r>
                        <a:rPr kumimoji="0" lang="de-DE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timedate.cpl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de-DE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Öffnet die Konfiguration für Datum und Uhrzeit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de-DE" sz="18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Cscript</a:t>
                      </a:r>
                      <a:r>
                        <a:rPr kumimoji="0" lang="de-DE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c:\window\system32\ slmgr.vbs –</a:t>
                      </a:r>
                      <a:r>
                        <a:rPr kumimoji="0" lang="de-DE" sz="18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ato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de-DE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Aktiviert den Server</a:t>
                      </a:r>
                      <a:endParaRPr lang="de-DE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Nützliche Kommandos</a:t>
            </a:r>
            <a:endParaRPr lang="de-DE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nhaltsplatzhalter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683760"/>
        </p:xfrm>
        <a:graphic>
          <a:graphicData uri="http://schemas.openxmlformats.org/drawingml/2006/table">
            <a:tbl>
              <a:tblPr bandRow="1">
                <a:tableStyleId>{3C2FFA5D-87B4-456A-9821-1D502468CF0F}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kumimoji="0" lang="de-DE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DiskRaid.exe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de-DE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Startet die Konfiguration für Software-Raid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de-DE" sz="18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ipconfig</a:t>
                      </a:r>
                      <a:r>
                        <a:rPr kumimoji="0" lang="de-DE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/all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de-DE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Listet die IP-Konfiguration auf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de-DE" sz="18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NetDom</a:t>
                      </a:r>
                      <a:r>
                        <a:rPr kumimoji="0" lang="de-DE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de-DE" sz="18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RenameComputer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de-DE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Benennt das Computerkonto um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de-DE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OCList.exe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de-DE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Listet die verfügbaren Rollen und</a:t>
                      </a:r>
                    </a:p>
                    <a:p>
                      <a:r>
                        <a:rPr kumimoji="0" lang="de-DE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Features auf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de-DE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OCSetup.exe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de-DE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Installiert oder entfernt eine Rolle oder ein Feature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de-DE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PNPUtil.exe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de-DE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Installiert Treiberdateien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de-DE" sz="18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Sc</a:t>
                      </a:r>
                      <a:r>
                        <a:rPr kumimoji="0" lang="de-DE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de-DE" sz="18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query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de-DE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Listet die installierten Dienste auf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de-DE" sz="18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Cscript</a:t>
                      </a:r>
                      <a:r>
                        <a:rPr kumimoji="0" lang="de-DE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c:\windows\system32\ scregedit.wsf /</a:t>
                      </a:r>
                      <a:r>
                        <a:rPr kumimoji="0" lang="de-DE" sz="18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cli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de-DE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Listet eine Reihe von verfügbaren</a:t>
                      </a:r>
                    </a:p>
                    <a:p>
                      <a:r>
                        <a:rPr kumimoji="0" lang="de-DE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Befehlen auf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de-DE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ServerWEROptin.exe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de-DE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Konfiguriert das Windows-Error-</a:t>
                      </a:r>
                    </a:p>
                    <a:p>
                      <a:r>
                        <a:rPr kumimoji="0" lang="de-DE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Reporting</a:t>
                      </a:r>
                      <a:endParaRPr lang="de-DE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Nützliche Kommandos</a:t>
            </a:r>
            <a:endParaRPr lang="de-DE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imos">
  <a:themeElements>
    <a:clrScheme name="Deimos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253</Words>
  <Application>Microsoft Office PowerPoint</Application>
  <PresentationFormat>Bildschirmpräsentation (4:3)</PresentationFormat>
  <Paragraphs>66</Paragraphs>
  <Slides>10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1" baseType="lpstr">
      <vt:lpstr>Deimos</vt:lpstr>
      <vt:lpstr>Hyper-V Server</vt:lpstr>
      <vt:lpstr>Hyper-V Server</vt:lpstr>
      <vt:lpstr>Installation</vt:lpstr>
      <vt:lpstr>Verwaltung</vt:lpstr>
      <vt:lpstr>Konfiguration </vt:lpstr>
      <vt:lpstr>Remoteverwaltung</vt:lpstr>
      <vt:lpstr>Verfügbare Rollen und Features</vt:lpstr>
      <vt:lpstr>Nützliche Kommandos</vt:lpstr>
      <vt:lpstr>Nützliche Kommandos</vt:lpstr>
      <vt:lpstr>Nützliche Kommandos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Virtualisierung mit Microsoft Windows Hyper-V</dc:title>
  <dc:creator>Peter Kloep</dc:creator>
  <cp:lastModifiedBy>Peter Kloep</cp:lastModifiedBy>
  <cp:revision>49</cp:revision>
  <dcterms:created xsi:type="dcterms:W3CDTF">2009-08-27T11:01:26Z</dcterms:created>
  <dcterms:modified xsi:type="dcterms:W3CDTF">2009-09-03T18:30:00Z</dcterms:modified>
</cp:coreProperties>
</file>