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winkliges Dreieck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7" name="Untertitel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grpSp>
        <p:nvGrpSpPr>
          <p:cNvPr id="2" name="Gruppieren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ihand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ihand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ihand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Gerade Verbindung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umsplatzhalt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31.08.2009</a:t>
            </a:fld>
            <a:endParaRPr lang="de-DE"/>
          </a:p>
        </p:txBody>
      </p:sp>
      <p:sp>
        <p:nvSpPr>
          <p:cNvPr id="19" name="Fußzeilenplatzhalt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27" name="Foliennummernplatzhalt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31.08.2009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31.08.2009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31.08.2009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31.08.2009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Eingekerbter Richtungspfeil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Eingekerbter Richtungspfeil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31.08.2009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leich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31.08.2009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31.08.2009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31.08.2009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31.08.2009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31.08.2009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8" name="Freihand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ihand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echtwinkliges Dreieck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Gerade Verbindung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Eingekerbter Richtungspfeil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Eingekerbter Richtungspfeil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ihand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ihand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0" name="Textplatzhalt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31.08.2009</a:t>
            </a:fld>
            <a:endParaRPr lang="de-DE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18" name="Foliennummernplatzhalt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err="1" smtClean="0"/>
              <a:t>Virtualisierungsworkshop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de-DE" dirty="0" smtClean="0"/>
              <a:t>Einleitung</a:t>
            </a:r>
          </a:p>
          <a:p>
            <a:pPr>
              <a:buFont typeface="Arial" pitchFamily="34" charset="0"/>
              <a:buChar char="•"/>
            </a:pPr>
            <a:endParaRPr lang="de-DE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Virtual PC</a:t>
            </a:r>
          </a:p>
          <a:p>
            <a:r>
              <a:rPr lang="de-DE" dirty="0" smtClean="0"/>
              <a:t>Virtual Server</a:t>
            </a:r>
          </a:p>
          <a:p>
            <a:r>
              <a:rPr lang="de-DE" dirty="0" smtClean="0"/>
              <a:t>Hyper-V</a:t>
            </a:r>
          </a:p>
          <a:p>
            <a:r>
              <a:rPr lang="de-DE" dirty="0" smtClean="0"/>
              <a:t>System Center Virtual </a:t>
            </a:r>
            <a:r>
              <a:rPr lang="de-DE" dirty="0" err="1" smtClean="0"/>
              <a:t>Machine</a:t>
            </a:r>
            <a:r>
              <a:rPr lang="de-DE" dirty="0" smtClean="0"/>
              <a:t> Manager</a:t>
            </a:r>
          </a:p>
          <a:p>
            <a:r>
              <a:rPr lang="de-DE" dirty="0" smtClean="0"/>
              <a:t>Terminaldienste</a:t>
            </a:r>
          </a:p>
          <a:p>
            <a:r>
              <a:rPr lang="de-DE" dirty="0" err="1" smtClean="0"/>
              <a:t>App</a:t>
            </a:r>
            <a:r>
              <a:rPr lang="de-DE" dirty="0" smtClean="0"/>
              <a:t>-V</a:t>
            </a:r>
          </a:p>
          <a:p>
            <a:r>
              <a:rPr lang="de-DE" dirty="0" err="1" smtClean="0"/>
              <a:t>Med</a:t>
            </a:r>
            <a:r>
              <a:rPr lang="de-DE" dirty="0" smtClean="0"/>
              <a:t>-V</a:t>
            </a:r>
          </a:p>
          <a:p>
            <a:r>
              <a:rPr lang="de-DE" dirty="0" err="1" smtClean="0"/>
              <a:t>Profilvirtualisierung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err="1" smtClean="0"/>
              <a:t>Virtualisierungsworkshop</a:t>
            </a:r>
            <a:endParaRPr lang="de-DE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imos">
  <a:themeElements>
    <a:clrScheme name="Deimos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17</Words>
  <Application>Microsoft Office PowerPoint</Application>
  <PresentationFormat>Bildschirmpräsentation 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3" baseType="lpstr">
      <vt:lpstr>Deimos</vt:lpstr>
      <vt:lpstr>Virtualisierungsworkshop</vt:lpstr>
      <vt:lpstr>Virtualisierungsworkshop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Virtualisierung mit Microsoft Windows Hyper-V</dc:title>
  <dc:creator>Peter Kloep</dc:creator>
  <cp:lastModifiedBy>Peter Kloep</cp:lastModifiedBy>
  <cp:revision>11</cp:revision>
  <dcterms:created xsi:type="dcterms:W3CDTF">2009-08-27T11:01:26Z</dcterms:created>
  <dcterms:modified xsi:type="dcterms:W3CDTF">2009-08-31T06:59:23Z</dcterms:modified>
</cp:coreProperties>
</file>