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4D8F4-0D10-474D-8750-0EE9A1E7F17A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428E6-7F25-4350-BE7D-F9A5C003024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02.09.2009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System Center Virtual </a:t>
            </a:r>
            <a:r>
              <a:rPr lang="de-DE" dirty="0" err="1" smtClean="0"/>
              <a:t>Machine</a:t>
            </a:r>
            <a:r>
              <a:rPr lang="de-DE" dirty="0" smtClean="0"/>
              <a:t> Manager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Installation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Komponenten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Funktionen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428736"/>
            <a:ext cx="6162945" cy="501969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Konfiguration der Webseite </a:t>
            </a:r>
            <a:endParaRPr lang="de-D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357298"/>
            <a:ext cx="7007152" cy="5091134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Zugriff auf das Portal</a:t>
            </a:r>
            <a:endParaRPr lang="de-DE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356527"/>
            <a:ext cx="6982013" cy="5072869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Verwaltung mit der Konsole</a:t>
            </a:r>
            <a:endParaRPr lang="de-DE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Hosts sind Server, die eine Virtualisierung (Hyper-V, Virtual Server, </a:t>
            </a:r>
            <a:r>
              <a:rPr lang="de-DE" dirty="0" err="1" smtClean="0"/>
              <a:t>VMWare</a:t>
            </a:r>
            <a:r>
              <a:rPr lang="de-DE" dirty="0" smtClean="0"/>
              <a:t>) ausführen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Host hinzufügen</a:t>
            </a:r>
            <a:endParaRPr lang="de-DE" dirty="0"/>
          </a:p>
        </p:txBody>
      </p:sp>
      <p:pic>
        <p:nvPicPr>
          <p:cNvPr id="4" name="Grafik 3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2428868"/>
            <a:ext cx="4143375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5" y="1428735"/>
            <a:ext cx="6519390" cy="5310019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Hinzufügen eines Hosts</a:t>
            </a:r>
            <a:endParaRPr lang="de-DE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38237" y="1796256"/>
            <a:ext cx="6867525" cy="389572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Abarbeitung der Aufträge</a:t>
            </a:r>
            <a:endParaRPr lang="de-DE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0266" y="1214422"/>
            <a:ext cx="7079275" cy="514353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Bibliotheken</a:t>
            </a:r>
            <a:endParaRPr lang="de-DE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428736"/>
            <a:ext cx="6006062" cy="5091134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Vorlagen</a:t>
            </a:r>
            <a:endParaRPr lang="de-DE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428736"/>
            <a:ext cx="6006062" cy="5091134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Erstellen neuer Maschinen</a:t>
            </a:r>
            <a:endParaRPr lang="de-DE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1571612"/>
            <a:ext cx="4595833" cy="338778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Migration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Der Rechner, auf dem der Virtual </a:t>
            </a:r>
            <a:r>
              <a:rPr lang="de-DE" dirty="0" err="1" smtClean="0"/>
              <a:t>Machine</a:t>
            </a:r>
            <a:r>
              <a:rPr lang="de-DE" dirty="0" smtClean="0"/>
              <a:t> Manager installiert werden </a:t>
            </a:r>
            <a:r>
              <a:rPr lang="de-DE" dirty="0" smtClean="0"/>
              <a:t>soll, muss </a:t>
            </a:r>
            <a:r>
              <a:rPr lang="de-DE" dirty="0" smtClean="0"/>
              <a:t>Mitglied einer Domäne sein. Die Software kann nicht auf einem </a:t>
            </a:r>
            <a:r>
              <a:rPr lang="de-DE" dirty="0" smtClean="0"/>
              <a:t>Computer in </a:t>
            </a:r>
            <a:r>
              <a:rPr lang="de-DE" dirty="0" smtClean="0"/>
              <a:t>einer Arbeitsgruppe installiert werden</a:t>
            </a:r>
            <a:r>
              <a:rPr lang="de-DE" dirty="0" smtClean="0"/>
              <a:t>.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Voraussetzungen</a:t>
            </a:r>
            <a:endParaRPr lang="de-DE" dirty="0"/>
          </a:p>
        </p:txBody>
      </p:sp>
      <p:pic>
        <p:nvPicPr>
          <p:cNvPr id="7" name="Grafik 6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3786190"/>
            <a:ext cx="5735822" cy="228601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1285860"/>
            <a:ext cx="5741495" cy="4866869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P2V</a:t>
            </a:r>
            <a:endParaRPr lang="de-DE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2338" y="1481138"/>
            <a:ext cx="5339323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Auswahl der Datenträger</a:t>
            </a:r>
            <a:endParaRPr lang="de-DE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47321" y="1481138"/>
            <a:ext cx="6649357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Los geht’s …</a:t>
            </a:r>
            <a:endParaRPr lang="de-DE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1571612"/>
            <a:ext cx="4997834" cy="4803308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Übersichten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322950"/>
            <a:ext cx="6081177" cy="46841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SCVMM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DE" b="1" dirty="0" smtClean="0"/>
              <a:t>VMM-Server</a:t>
            </a:r>
          </a:p>
          <a:p>
            <a:pPr lvl="1"/>
            <a:r>
              <a:rPr lang="de-DE" dirty="0" smtClean="0"/>
              <a:t>Dies ist die Komponente, die alle notwendigen Dienste (</a:t>
            </a:r>
            <a:r>
              <a:rPr lang="de-DE" dirty="0" smtClean="0"/>
              <a:t>Bibliotheksverwaltung, Verwaltung </a:t>
            </a:r>
            <a:r>
              <a:rPr lang="de-DE" dirty="0" smtClean="0"/>
              <a:t>der virtuellen Maschinen) zur Verfügung stellt.</a:t>
            </a:r>
          </a:p>
          <a:p>
            <a:r>
              <a:rPr lang="de-DE" b="1" dirty="0" smtClean="0"/>
              <a:t>VMM-Administratorkonsole</a:t>
            </a:r>
          </a:p>
          <a:p>
            <a:pPr lvl="1"/>
            <a:r>
              <a:rPr lang="de-DE" dirty="0" smtClean="0"/>
              <a:t>Dieses Feature ist die Konsole, mit der SCVMM verwaltet wird. Diese kann </a:t>
            </a:r>
            <a:r>
              <a:rPr lang="de-DE" dirty="0" smtClean="0"/>
              <a:t>auf einem </a:t>
            </a:r>
            <a:r>
              <a:rPr lang="de-DE" dirty="0" smtClean="0"/>
              <a:t>anderen Computer installiert werden.</a:t>
            </a:r>
          </a:p>
          <a:p>
            <a:r>
              <a:rPr lang="de-DE" b="1" dirty="0" smtClean="0"/>
              <a:t>VMM-</a:t>
            </a:r>
            <a:r>
              <a:rPr lang="de-DE" b="1" dirty="0" err="1" smtClean="0"/>
              <a:t>Self</a:t>
            </a:r>
            <a:r>
              <a:rPr lang="de-DE" b="1" dirty="0" smtClean="0"/>
              <a:t>-Service-Portal</a:t>
            </a:r>
          </a:p>
          <a:p>
            <a:pPr lvl="1"/>
            <a:r>
              <a:rPr lang="de-DE" dirty="0" smtClean="0"/>
              <a:t>Über diese Webseite können Benutzer selbst virtuelle Maschinen erstellen </a:t>
            </a:r>
            <a:r>
              <a:rPr lang="de-DE" dirty="0" smtClean="0"/>
              <a:t>bzw. verwalten</a:t>
            </a:r>
            <a:r>
              <a:rPr lang="de-DE" dirty="0" smtClean="0"/>
              <a:t>, ohne Administratoren des SCVMM zu werden</a:t>
            </a:r>
            <a:r>
              <a:rPr lang="de-DE" dirty="0" smtClean="0"/>
              <a:t>.</a:t>
            </a:r>
          </a:p>
          <a:p>
            <a:r>
              <a:rPr lang="de-DE" b="1" dirty="0" smtClean="0"/>
              <a:t>Lokaler Agent</a:t>
            </a:r>
          </a:p>
          <a:p>
            <a:pPr lvl="1"/>
            <a:r>
              <a:rPr lang="de-DE" dirty="0" smtClean="0"/>
              <a:t>Diese Komponente wird auf den Servern installiert, die </a:t>
            </a:r>
            <a:r>
              <a:rPr lang="de-DE" dirty="0" smtClean="0"/>
              <a:t>die </a:t>
            </a:r>
            <a:r>
              <a:rPr lang="de-DE" dirty="0" err="1" smtClean="0"/>
              <a:t>Virtualisierungslösung</a:t>
            </a:r>
            <a:r>
              <a:rPr lang="de-DE" dirty="0" smtClean="0"/>
              <a:t> </a:t>
            </a:r>
            <a:r>
              <a:rPr lang="de-DE" dirty="0" smtClean="0"/>
              <a:t>ausführen. Über die Agenten erfolgt die </a:t>
            </a:r>
            <a:r>
              <a:rPr lang="de-DE" dirty="0" smtClean="0"/>
              <a:t>Kommunikation mit </a:t>
            </a:r>
            <a:r>
              <a:rPr lang="de-DE" dirty="0" smtClean="0"/>
              <a:t>dem VMM.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Komponenten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3619" y="1481138"/>
            <a:ext cx="5556762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des VMM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3619" y="1481138"/>
            <a:ext cx="5556762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des VMM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Installation des VMM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3618" y="1481138"/>
            <a:ext cx="5899821" cy="480538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Installation der Administratorkonsole 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500174"/>
            <a:ext cx="5993091" cy="48813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Installation des </a:t>
            </a:r>
            <a:r>
              <a:rPr lang="de-DE" dirty="0" err="1" smtClean="0"/>
              <a:t>Self</a:t>
            </a:r>
            <a:r>
              <a:rPr lang="de-DE" dirty="0" smtClean="0"/>
              <a:t>-Service-Portals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197</Words>
  <Application>Microsoft Office PowerPoint</Application>
  <PresentationFormat>Bildschirmpräsentation (4:3)</PresentationFormat>
  <Paragraphs>36</Paragraphs>
  <Slides>23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4" baseType="lpstr">
      <vt:lpstr>Deimos</vt:lpstr>
      <vt:lpstr>System Center Virtual Machine Manager</vt:lpstr>
      <vt:lpstr>Voraussetzungen</vt:lpstr>
      <vt:lpstr>SCVMM</vt:lpstr>
      <vt:lpstr>Komponenten</vt:lpstr>
      <vt:lpstr>Installation des VMM</vt:lpstr>
      <vt:lpstr>Installation des VMM</vt:lpstr>
      <vt:lpstr>Installation des VMM</vt:lpstr>
      <vt:lpstr>Installation der Administratorkonsole </vt:lpstr>
      <vt:lpstr>Installation des Self-Service-Portals</vt:lpstr>
      <vt:lpstr>Konfiguration der Webseite </vt:lpstr>
      <vt:lpstr>Zugriff auf das Portal</vt:lpstr>
      <vt:lpstr>Verwaltung mit der Konsole</vt:lpstr>
      <vt:lpstr>Host hinzufügen</vt:lpstr>
      <vt:lpstr>Hinzufügen eines Hosts</vt:lpstr>
      <vt:lpstr>Abarbeitung der Aufträge</vt:lpstr>
      <vt:lpstr>Bibliotheken</vt:lpstr>
      <vt:lpstr>Vorlagen</vt:lpstr>
      <vt:lpstr>Erstellen neuer Maschinen</vt:lpstr>
      <vt:lpstr>Migration</vt:lpstr>
      <vt:lpstr>P2V</vt:lpstr>
      <vt:lpstr>Auswahl der Datenträger</vt:lpstr>
      <vt:lpstr>Los geht’s …</vt:lpstr>
      <vt:lpstr>Übersichten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68</cp:revision>
  <dcterms:created xsi:type="dcterms:W3CDTF">2009-08-27T11:01:26Z</dcterms:created>
  <dcterms:modified xsi:type="dcterms:W3CDTF">2009-09-02T17:37:11Z</dcterms:modified>
</cp:coreProperties>
</file>