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Terminaldienste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Installation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Verwaltung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TS-</a:t>
            </a:r>
            <a:r>
              <a:rPr lang="de-DE" dirty="0" err="1" smtClean="0"/>
              <a:t>RemoteApp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1285860"/>
            <a:ext cx="4948744" cy="53768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Verbinden eines Clients</a:t>
            </a:r>
            <a:endParaRPr lang="de-D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214422"/>
            <a:ext cx="6034616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Verbindung</a:t>
            </a:r>
            <a:endParaRPr lang="de-DE" dirty="0"/>
          </a:p>
        </p:txBody>
      </p:sp>
      <p:pic>
        <p:nvPicPr>
          <p:cNvPr id="5" name="Grafik 4" descr="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6215082"/>
            <a:ext cx="2627176" cy="35242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6908829" cy="501969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Alternative Bereitstellung</a:t>
            </a:r>
            <a:endParaRPr lang="de-DE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285860"/>
            <a:ext cx="7602208" cy="5091134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Alternative Bereitstellung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62316"/>
          </a:xfrm>
        </p:spPr>
        <p:txBody>
          <a:bodyPr>
            <a:normAutofit/>
          </a:bodyPr>
          <a:lstStyle/>
          <a:p>
            <a:r>
              <a:rPr lang="de-DE" dirty="0" smtClean="0"/>
              <a:t>Terminaldienste bieten Unternehmen eine zentrale Verwaltung </a:t>
            </a:r>
            <a:r>
              <a:rPr lang="de-DE" dirty="0" smtClean="0"/>
              <a:t>der bereitgestellten </a:t>
            </a:r>
            <a:r>
              <a:rPr lang="de-DE" dirty="0" smtClean="0"/>
              <a:t>Anwendungen. Benutzer greifen dabei zentral auf </a:t>
            </a:r>
            <a:r>
              <a:rPr lang="de-DE" dirty="0" smtClean="0"/>
              <a:t>die Anwendungen </a:t>
            </a:r>
            <a:r>
              <a:rPr lang="de-DE" dirty="0" smtClean="0"/>
              <a:t>auf dem Server </a:t>
            </a:r>
            <a:r>
              <a:rPr lang="de-DE" dirty="0" smtClean="0"/>
              <a:t>zu</a:t>
            </a:r>
          </a:p>
          <a:p>
            <a:r>
              <a:rPr lang="de-DE" dirty="0" smtClean="0"/>
              <a:t>Dies ermöglicht, dass die Client-Computer nicht unbedingt auf dem </a:t>
            </a:r>
            <a:r>
              <a:rPr lang="de-DE" dirty="0" smtClean="0"/>
              <a:t>aktuellsten Hardware-Stand </a:t>
            </a:r>
            <a:r>
              <a:rPr lang="de-DE" dirty="0" smtClean="0"/>
              <a:t>sein müssen, um die „neuesten“ Anwendungen ausführen </a:t>
            </a:r>
            <a:r>
              <a:rPr lang="de-DE" dirty="0" smtClean="0"/>
              <a:t>zu können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Hyper-V Server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</a:t>
            </a:r>
            <a:endParaRPr lang="de-DE" dirty="0"/>
          </a:p>
        </p:txBody>
      </p:sp>
      <p:pic>
        <p:nvPicPr>
          <p:cNvPr id="6" name="Inhaltsplatzhalter 5" descr="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4972" y="1481138"/>
            <a:ext cx="6014055" cy="452596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</a:t>
            </a:r>
            <a:endParaRPr lang="de-DE" dirty="0"/>
          </a:p>
        </p:txBody>
      </p:sp>
      <p:pic>
        <p:nvPicPr>
          <p:cNvPr id="6" name="Inhaltsplatzhalter 5" descr="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4972" y="1481138"/>
            <a:ext cx="6014055" cy="452596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 descr="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4972" y="1481138"/>
            <a:ext cx="6014055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Damit Anwender die Funktionalität der </a:t>
            </a:r>
            <a:r>
              <a:rPr lang="de-DE" dirty="0" err="1" smtClean="0"/>
              <a:t>RemoteApps</a:t>
            </a:r>
            <a:r>
              <a:rPr lang="de-DE" dirty="0" smtClean="0"/>
              <a:t> verwenden können, </a:t>
            </a:r>
            <a:r>
              <a:rPr lang="de-DE" dirty="0" smtClean="0"/>
              <a:t>muss auf </a:t>
            </a:r>
            <a:r>
              <a:rPr lang="de-DE" dirty="0" smtClean="0"/>
              <a:t>dem Client-Computer eine aktuelle Version des </a:t>
            </a:r>
            <a:r>
              <a:rPr lang="de-DE" dirty="0" smtClean="0"/>
              <a:t>Remotedesktop-Client ausgeführt </a:t>
            </a:r>
            <a:r>
              <a:rPr lang="de-DE" dirty="0" smtClean="0"/>
              <a:t>werden. Die aktuelle Version gibt es auf der Microsoft-Webseite </a:t>
            </a:r>
            <a:r>
              <a:rPr lang="de-DE" dirty="0" smtClean="0"/>
              <a:t>als Download</a:t>
            </a:r>
            <a:r>
              <a:rPr lang="de-DE" dirty="0" smtClean="0"/>
              <a:t>. Windows Vista bringt bereits den aktuellen Client mit. </a:t>
            </a:r>
            <a:endParaRPr lang="de-DE" dirty="0" smtClean="0"/>
          </a:p>
          <a:p>
            <a:r>
              <a:rPr lang="de-DE" dirty="0" smtClean="0"/>
              <a:t>Die Versionsnummer </a:t>
            </a:r>
            <a:r>
              <a:rPr lang="de-DE" dirty="0" smtClean="0"/>
              <a:t>des Client sollte Version 6.x sein.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TSRemoteApp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TS-</a:t>
            </a:r>
            <a:r>
              <a:rPr lang="de-DE" dirty="0" err="1" smtClean="0"/>
              <a:t>RemoteApp</a:t>
            </a:r>
            <a:r>
              <a:rPr lang="de-DE" dirty="0" smtClean="0"/>
              <a:t>-Manager</a:t>
            </a:r>
            <a:endParaRPr lang="de-DE" dirty="0"/>
          </a:p>
        </p:txBody>
      </p:sp>
      <p:pic>
        <p:nvPicPr>
          <p:cNvPr id="6" name="Inhaltsplatzhalter 5" descr="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285860"/>
            <a:ext cx="6892524" cy="523401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Auswahl der Anwendungen</a:t>
            </a:r>
            <a:endParaRPr lang="de-DE" dirty="0"/>
          </a:p>
        </p:txBody>
      </p:sp>
      <p:pic>
        <p:nvPicPr>
          <p:cNvPr id="5" name="Inhaltsplatzhalter 4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76462" y="1486694"/>
            <a:ext cx="4791075" cy="45148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Bereitstellen der Anwendungen</a:t>
            </a:r>
            <a:endParaRPr lang="de-DE" dirty="0"/>
          </a:p>
        </p:txBody>
      </p:sp>
      <p:pic>
        <p:nvPicPr>
          <p:cNvPr id="6" name="Inhaltsplatzhalter 5" descr="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428736"/>
            <a:ext cx="6409081" cy="486689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121</Words>
  <Application>Microsoft Office PowerPoint</Application>
  <PresentationFormat>Bildschirmpräsentation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Deimos</vt:lpstr>
      <vt:lpstr>Terminaldienste</vt:lpstr>
      <vt:lpstr>Hyper-V Server</vt:lpstr>
      <vt:lpstr>Installation</vt:lpstr>
      <vt:lpstr>Installation</vt:lpstr>
      <vt:lpstr>Installation</vt:lpstr>
      <vt:lpstr>TSRemoteApp</vt:lpstr>
      <vt:lpstr>TS-RemoteApp-Manager</vt:lpstr>
      <vt:lpstr>Auswahl der Anwendungen</vt:lpstr>
      <vt:lpstr>Bereitstellen der Anwendungen</vt:lpstr>
      <vt:lpstr>Verbinden eines Clients</vt:lpstr>
      <vt:lpstr>Verbindung</vt:lpstr>
      <vt:lpstr>Alternative Bereitstellung</vt:lpstr>
      <vt:lpstr>Alternative Bereitstellung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50</cp:revision>
  <dcterms:created xsi:type="dcterms:W3CDTF">2009-08-27T11:01:26Z</dcterms:created>
  <dcterms:modified xsi:type="dcterms:W3CDTF">2009-09-03T18:36:35Z</dcterms:modified>
</cp:coreProperties>
</file>