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Verwalten der virtuellen Maschinen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Verbinden mit einer VM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Verwalten der VM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Ressourcenzuweisung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Leistungsüberwachung</a:t>
            </a: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3321" y="1481138"/>
            <a:ext cx="5913861" cy="509113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Automatische Stoppaktion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Überwachung auf dem Server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Verwaltung durch die Ereignisanzeige</a:t>
            </a:r>
            <a:endParaRPr lang="de-DE" dirty="0"/>
          </a:p>
        </p:txBody>
      </p:sp>
      <p:pic>
        <p:nvPicPr>
          <p:cNvPr id="4" name="Grafik 3" descr="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928802"/>
            <a:ext cx="8643966" cy="47850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Neue Tools beim Windows Server 2008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Leistungsüberwachung</a:t>
            </a:r>
            <a:endParaRPr lang="de-DE" dirty="0"/>
          </a:p>
        </p:txBody>
      </p:sp>
      <p:pic>
        <p:nvPicPr>
          <p:cNvPr id="4" name="Grafik 3" descr="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285992"/>
            <a:ext cx="7686675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96886" y="1481138"/>
            <a:ext cx="5764983" cy="487682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Leistungskonsole</a:t>
            </a:r>
            <a:endParaRPr lang="de-DE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Get</a:t>
            </a:r>
            <a:r>
              <a:rPr lang="de-DE" dirty="0" smtClean="0"/>
              <a:t>-VM &amp; Co.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Nur auf </a:t>
            </a:r>
            <a:r>
              <a:rPr lang="de-DE" smtClean="0"/>
              <a:t>englischem Server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Verwaltung mit der Powershell</a:t>
            </a:r>
            <a:endParaRPr lang="de-DE" dirty="0"/>
          </a:p>
        </p:txBody>
      </p:sp>
      <p:pic>
        <p:nvPicPr>
          <p:cNvPr id="4" name="Grafik 3" descr="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285992"/>
            <a:ext cx="642937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Man kann mittels Remotedesktop seit Windows XP (Pro) Verbindung zu einer virtuellen Maschine ausführen.</a:t>
            </a:r>
          </a:p>
          <a:p>
            <a:r>
              <a:rPr lang="de-DE" dirty="0" smtClean="0"/>
              <a:t>Dazu wird der Remotedesktopclient (</a:t>
            </a:r>
            <a:r>
              <a:rPr lang="de-DE" dirty="0" err="1" smtClean="0"/>
              <a:t>mctsc</a:t>
            </a:r>
            <a:r>
              <a:rPr lang="de-DE" dirty="0" smtClean="0"/>
              <a:t>) verwendet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Remotedesktop</a:t>
            </a:r>
            <a:endParaRPr lang="de-DE" dirty="0"/>
          </a:p>
        </p:txBody>
      </p:sp>
      <p:pic>
        <p:nvPicPr>
          <p:cNvPr id="6" name="Grafik 5" descr="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714752"/>
            <a:ext cx="391477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Per Hyper-V-Manager kann man sich zu einer virtuellen Maschine verbinden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Verbindung zu einer virtuellen Maschine</a:t>
            </a:r>
            <a:endParaRPr lang="de-DE" dirty="0"/>
          </a:p>
        </p:txBody>
      </p:sp>
      <p:pic>
        <p:nvPicPr>
          <p:cNvPr id="4" name="Grafik 3" descr="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643182"/>
            <a:ext cx="5838825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0364" y="1484299"/>
            <a:ext cx="5903440" cy="524750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Steuerung der VM über die Verbindung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Starten</a:t>
            </a:r>
          </a:p>
          <a:p>
            <a:r>
              <a:rPr lang="de-DE" dirty="0" smtClean="0"/>
              <a:t>Herunterfahren</a:t>
            </a:r>
          </a:p>
          <a:p>
            <a:r>
              <a:rPr lang="de-DE" dirty="0" smtClean="0"/>
              <a:t>Ausschalten</a:t>
            </a:r>
          </a:p>
          <a:p>
            <a:r>
              <a:rPr lang="de-DE" dirty="0" smtClean="0"/>
              <a:t>Speichern</a:t>
            </a:r>
          </a:p>
          <a:p>
            <a:pPr lvl="1"/>
            <a:r>
              <a:rPr lang="de-DE" dirty="0" smtClean="0"/>
              <a:t>CPU und RAM wird freigegeben</a:t>
            </a:r>
          </a:p>
          <a:p>
            <a:r>
              <a:rPr lang="de-DE" dirty="0" smtClean="0"/>
              <a:t>Anhalten</a:t>
            </a:r>
          </a:p>
          <a:p>
            <a:pPr lvl="1"/>
            <a:r>
              <a:rPr lang="de-DE" dirty="0" smtClean="0"/>
              <a:t>CPU wird freigegeben, aber RAM bleibt belegt</a:t>
            </a:r>
          </a:p>
          <a:p>
            <a:r>
              <a:rPr lang="de-DE" dirty="0" smtClean="0"/>
              <a:t>Zurücksetzen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Aktionen mit einer virtuellen Maschine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Probleme bei fehlendem Speicherplatz</a:t>
            </a:r>
            <a:endParaRPr lang="de-DE" dirty="0"/>
          </a:p>
        </p:txBody>
      </p:sp>
      <p:pic>
        <p:nvPicPr>
          <p:cNvPr id="6" name="Inhaltsplatzhalter 5" descr="Disk Sp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4860" y="1481138"/>
            <a:ext cx="5827463" cy="501969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00274" y="1481138"/>
            <a:ext cx="6543452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Verwaltung einer virtuellen </a:t>
            </a:r>
            <a:r>
              <a:rPr lang="de-DE" dirty="0" err="1" smtClean="0"/>
              <a:t>Maschien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Folgende Einstellungen stehen zur Verfügung:</a:t>
            </a:r>
          </a:p>
          <a:p>
            <a:pPr lvl="1"/>
            <a:r>
              <a:rPr lang="de-DE" dirty="0" smtClean="0"/>
              <a:t>Name			Anzeigenamen der VM</a:t>
            </a:r>
          </a:p>
          <a:p>
            <a:pPr lvl="1"/>
            <a:r>
              <a:rPr lang="de-DE" dirty="0" smtClean="0"/>
              <a:t>Integrationsdienste	Welche Optionen sind aktiv</a:t>
            </a:r>
          </a:p>
          <a:p>
            <a:pPr lvl="1"/>
            <a:r>
              <a:rPr lang="de-DE" dirty="0" smtClean="0"/>
              <a:t>Speicherort		für </a:t>
            </a:r>
            <a:r>
              <a:rPr lang="de-DE" dirty="0" err="1" smtClean="0"/>
              <a:t>Snapshotdateien</a:t>
            </a:r>
            <a:endParaRPr lang="de-DE" dirty="0" smtClean="0"/>
          </a:p>
          <a:p>
            <a:pPr lvl="1"/>
            <a:r>
              <a:rPr lang="de-DE" dirty="0" err="1" smtClean="0"/>
              <a:t>Autom</a:t>
            </a:r>
            <a:r>
              <a:rPr lang="de-DE" dirty="0" smtClean="0"/>
              <a:t>. Startaktion	was passiert, wenn der Dienst 				startet</a:t>
            </a:r>
          </a:p>
          <a:p>
            <a:pPr lvl="1"/>
            <a:r>
              <a:rPr lang="de-DE" dirty="0" err="1" smtClean="0"/>
              <a:t>Autom</a:t>
            </a:r>
            <a:r>
              <a:rPr lang="de-DE" dirty="0" smtClean="0"/>
              <a:t>. Stoppaktion	was passiert, wenn der Dienst 				(Hyper-V) beendet wird.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Verwaltung einer virtuellen Maschine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3321" y="1481138"/>
            <a:ext cx="5747896" cy="494825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Automatische Startaktion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135</Words>
  <Application>Microsoft Office PowerPoint</Application>
  <PresentationFormat>Bildschirmpräsentation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Deimos</vt:lpstr>
      <vt:lpstr>Verwalten der virtuellen Maschinen</vt:lpstr>
      <vt:lpstr>Remotedesktop</vt:lpstr>
      <vt:lpstr>Verbindung zu einer virtuellen Maschine</vt:lpstr>
      <vt:lpstr>Steuerung der VM über die Verbindung</vt:lpstr>
      <vt:lpstr>Aktionen mit einer virtuellen Maschine</vt:lpstr>
      <vt:lpstr>Probleme bei fehlendem Speicherplatz</vt:lpstr>
      <vt:lpstr>Verwaltung einer virtuellen Maschien</vt:lpstr>
      <vt:lpstr>Verwaltung einer virtuellen Maschine</vt:lpstr>
      <vt:lpstr>Automatische Startaktion</vt:lpstr>
      <vt:lpstr>Automatische Stoppaktion</vt:lpstr>
      <vt:lpstr>Verwaltung durch die Ereignisanzeige</vt:lpstr>
      <vt:lpstr>Leistungsüberwachung</vt:lpstr>
      <vt:lpstr>Leistungskonsole</vt:lpstr>
      <vt:lpstr>Verwaltung mit der Powershell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46</cp:revision>
  <dcterms:created xsi:type="dcterms:W3CDTF">2009-08-27T11:01:26Z</dcterms:created>
  <dcterms:modified xsi:type="dcterms:W3CDTF">2009-09-02T05:54:50Z</dcterms:modified>
</cp:coreProperties>
</file>