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Microsoft Desktop </a:t>
            </a:r>
            <a:r>
              <a:rPr lang="de-DE" dirty="0" err="1" smtClean="0"/>
              <a:t>Optimization</a:t>
            </a:r>
            <a:r>
              <a:rPr lang="de-DE" dirty="0" smtClean="0"/>
              <a:t> Pack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Tools</a:t>
            </a:r>
          </a:p>
          <a:p>
            <a:pPr>
              <a:buFont typeface="Arial" pitchFamily="34" charset="0"/>
              <a:buChar char="•"/>
            </a:pPr>
            <a:r>
              <a:rPr lang="de-DE" dirty="0" err="1" smtClean="0"/>
              <a:t>Med</a:t>
            </a:r>
            <a:r>
              <a:rPr lang="de-DE" dirty="0" smtClean="0"/>
              <a:t>-V</a:t>
            </a:r>
          </a:p>
          <a:p>
            <a:pPr>
              <a:buFont typeface="Arial" pitchFamily="34" charset="0"/>
              <a:buChar char="•"/>
            </a:pPr>
            <a:r>
              <a:rPr lang="de-DE" dirty="0" err="1" smtClean="0"/>
              <a:t>App</a:t>
            </a:r>
            <a:r>
              <a:rPr lang="de-DE" dirty="0" smtClean="0"/>
              <a:t>-V</a:t>
            </a:r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Verwaltungskonsole</a:t>
            </a:r>
            <a:endParaRPr lang="de-DE" dirty="0"/>
          </a:p>
        </p:txBody>
      </p:sp>
      <p:pic>
        <p:nvPicPr>
          <p:cNvPr id="6" name="Inhaltsplatzhalter 5" descr="0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643050"/>
            <a:ext cx="6083022" cy="383938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Client-Komponente</a:t>
            </a:r>
            <a:endParaRPr lang="de-DE" dirty="0"/>
          </a:p>
        </p:txBody>
      </p:sp>
      <p:pic>
        <p:nvPicPr>
          <p:cNvPr id="6" name="Inhaltsplatzhalter 5" descr="0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2428868"/>
            <a:ext cx="5571873" cy="2658279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/>
          </a:bodyPr>
          <a:lstStyle/>
          <a:p>
            <a:r>
              <a:rPr lang="de-DE" dirty="0" smtClean="0"/>
              <a:t>Das Microsoft Desktop </a:t>
            </a:r>
            <a:r>
              <a:rPr lang="de-DE" dirty="0" err="1" smtClean="0"/>
              <a:t>Optimization</a:t>
            </a:r>
            <a:r>
              <a:rPr lang="de-DE" dirty="0" smtClean="0"/>
              <a:t> Pack ist ein Softwarepaket, </a:t>
            </a:r>
            <a:r>
              <a:rPr lang="de-DE" dirty="0" smtClean="0"/>
              <a:t>das Unternehmen </a:t>
            </a:r>
            <a:r>
              <a:rPr lang="de-DE" dirty="0" smtClean="0"/>
              <a:t>zur Verfügung gestellt wird, die einen Volumenlizenzvertrag </a:t>
            </a:r>
            <a:r>
              <a:rPr lang="de-DE" dirty="0" smtClean="0"/>
              <a:t>mit einer </a:t>
            </a:r>
            <a:r>
              <a:rPr lang="de-DE" dirty="0" smtClean="0"/>
              <a:t>Software Assurance abgeschlossen </a:t>
            </a:r>
            <a:r>
              <a:rPr lang="de-DE" dirty="0" smtClean="0"/>
              <a:t>haben.</a:t>
            </a:r>
          </a:p>
          <a:p>
            <a:r>
              <a:rPr lang="de-DE" dirty="0" smtClean="0"/>
              <a:t>Das Microsoft Desktop </a:t>
            </a:r>
            <a:r>
              <a:rPr lang="de-DE" dirty="0" err="1" smtClean="0"/>
              <a:t>Optimization</a:t>
            </a:r>
            <a:r>
              <a:rPr lang="de-DE" dirty="0" smtClean="0"/>
              <a:t> Pack (MDOP) liefert einige neue </a:t>
            </a:r>
            <a:r>
              <a:rPr lang="de-DE" dirty="0" smtClean="0"/>
              <a:t>Tools und </a:t>
            </a:r>
            <a:r>
              <a:rPr lang="de-DE" dirty="0" smtClean="0"/>
              <a:t>Anwendungen, die für größere Unternehmen sehr interessant sind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MDOP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MDOP</a:t>
            </a:r>
            <a:endParaRPr lang="de-DE" dirty="0"/>
          </a:p>
        </p:txBody>
      </p:sp>
      <p:pic>
        <p:nvPicPr>
          <p:cNvPr id="8" name="Inhaltsplatzhalter 7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2830" y="1481138"/>
            <a:ext cx="6438340" cy="452596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Med</a:t>
            </a:r>
            <a:r>
              <a:rPr lang="de-DE" dirty="0" smtClean="0"/>
              <a:t>-V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Med</a:t>
            </a:r>
            <a:r>
              <a:rPr lang="de-DE" dirty="0" smtClean="0"/>
              <a:t>-V bietet eine zentrale Bereitstellung von virtuellen Maschinen </a:t>
            </a:r>
            <a:r>
              <a:rPr lang="de-DE" dirty="0" smtClean="0"/>
              <a:t>für Client-Computer</a:t>
            </a:r>
            <a:r>
              <a:rPr lang="de-DE" dirty="0" smtClean="0"/>
              <a:t>. </a:t>
            </a:r>
            <a:endParaRPr lang="de-DE" dirty="0" smtClean="0"/>
          </a:p>
          <a:p>
            <a:r>
              <a:rPr lang="de-DE" dirty="0" smtClean="0"/>
              <a:t>Die </a:t>
            </a:r>
            <a:r>
              <a:rPr lang="de-DE" dirty="0" smtClean="0"/>
              <a:t>Images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basieren </a:t>
            </a:r>
            <a:r>
              <a:rPr lang="de-DE" dirty="0" smtClean="0"/>
              <a:t>auf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Virtual </a:t>
            </a:r>
            <a:r>
              <a:rPr lang="de-DE" dirty="0" smtClean="0"/>
              <a:t>PC,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das </a:t>
            </a:r>
            <a:r>
              <a:rPr lang="de-DE" dirty="0" smtClean="0"/>
              <a:t>auf </a:t>
            </a:r>
            <a:r>
              <a:rPr lang="de-DE" dirty="0" smtClean="0"/>
              <a:t>dem </a:t>
            </a:r>
            <a:br>
              <a:rPr lang="de-DE" dirty="0" smtClean="0"/>
            </a:br>
            <a:r>
              <a:rPr lang="de-DE" dirty="0" smtClean="0"/>
              <a:t>Client-</a:t>
            </a:r>
            <a:br>
              <a:rPr lang="de-DE" dirty="0" smtClean="0"/>
            </a:br>
            <a:r>
              <a:rPr lang="de-DE" dirty="0" smtClean="0"/>
              <a:t>Computer </a:t>
            </a:r>
            <a:br>
              <a:rPr lang="de-DE" dirty="0" smtClean="0"/>
            </a:br>
            <a:r>
              <a:rPr lang="de-DE" dirty="0" smtClean="0"/>
              <a:t>installiert </a:t>
            </a:r>
            <a:br>
              <a:rPr lang="de-DE" dirty="0" smtClean="0"/>
            </a:br>
            <a:r>
              <a:rPr lang="de-DE" dirty="0" smtClean="0"/>
              <a:t>sein muss.</a:t>
            </a:r>
            <a:endParaRPr lang="de-DE" dirty="0"/>
          </a:p>
        </p:txBody>
      </p:sp>
      <p:pic>
        <p:nvPicPr>
          <p:cNvPr id="8" name="Grafik 7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34" y="2536047"/>
            <a:ext cx="6072198" cy="42505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Packen der Images</a:t>
            </a:r>
            <a:endParaRPr lang="de-DE" dirty="0"/>
          </a:p>
        </p:txBody>
      </p:sp>
      <p:pic>
        <p:nvPicPr>
          <p:cNvPr id="11" name="Inhaltsplatzhalter 10" descr="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357298"/>
            <a:ext cx="6959784" cy="507710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Verwenden der Images</a:t>
            </a:r>
            <a:endParaRPr lang="de-DE" dirty="0"/>
          </a:p>
        </p:txBody>
      </p:sp>
      <p:pic>
        <p:nvPicPr>
          <p:cNvPr id="8" name="Inhaltsplatzhalter 7" descr="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6745470" cy="492076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„Aussehen“ für den Benutzer</a:t>
            </a:r>
            <a:endParaRPr lang="de-DE" dirty="0"/>
          </a:p>
        </p:txBody>
      </p:sp>
      <p:pic>
        <p:nvPicPr>
          <p:cNvPr id="8" name="Inhaltsplatzhalter 7" descr="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17014"/>
            <a:ext cx="8229600" cy="4254209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</a:t>
            </a:r>
            <a:r>
              <a:rPr lang="de-DE" dirty="0" smtClean="0"/>
              <a:t>-V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Virtualization</a:t>
            </a:r>
            <a:r>
              <a:rPr lang="de-DE" dirty="0" smtClean="0"/>
              <a:t> (</a:t>
            </a:r>
            <a:r>
              <a:rPr lang="de-DE" dirty="0" err="1" smtClean="0"/>
              <a:t>App</a:t>
            </a:r>
            <a:r>
              <a:rPr lang="de-DE" dirty="0" smtClean="0"/>
              <a:t>-V) stellt zentral Anwendungen </a:t>
            </a:r>
            <a:r>
              <a:rPr lang="de-DE" dirty="0" smtClean="0"/>
              <a:t>bereit, die </a:t>
            </a:r>
            <a:r>
              <a:rPr lang="de-DE" dirty="0" smtClean="0"/>
              <a:t>dann von den Clients </a:t>
            </a:r>
            <a:r>
              <a:rPr lang="de-DE" dirty="0" err="1" smtClean="0"/>
              <a:t>gestreamt</a:t>
            </a:r>
            <a:r>
              <a:rPr lang="de-DE" dirty="0" smtClean="0"/>
              <a:t> werden können. Im Gegensatz </a:t>
            </a:r>
            <a:r>
              <a:rPr lang="de-DE" dirty="0" smtClean="0"/>
              <a:t>zu einem </a:t>
            </a:r>
            <a:r>
              <a:rPr lang="de-DE" dirty="0" smtClean="0"/>
              <a:t>Terminalserver verwenden die Clients eigene lokale </a:t>
            </a:r>
            <a:r>
              <a:rPr lang="de-DE" dirty="0" smtClean="0"/>
              <a:t>Ressourcen, wenn </a:t>
            </a:r>
            <a:r>
              <a:rPr lang="de-DE" dirty="0" smtClean="0"/>
              <a:t>die Anwendung ausgeführt wird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</a:t>
            </a:r>
            <a:r>
              <a:rPr lang="de-DE" dirty="0" smtClean="0"/>
              <a:t>-V</a:t>
            </a:r>
            <a:endParaRPr lang="de-DE" dirty="0"/>
          </a:p>
        </p:txBody>
      </p:sp>
      <p:pic>
        <p:nvPicPr>
          <p:cNvPr id="7" name="Inhaltsplatzhalter 6" descr="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7273049" cy="509113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123</Words>
  <Application>Microsoft Office PowerPoint</Application>
  <PresentationFormat>Bildschirmpräsentation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2" baseType="lpstr">
      <vt:lpstr>Deimos</vt:lpstr>
      <vt:lpstr>Microsoft Desktop Optimization Pack</vt:lpstr>
      <vt:lpstr>MDOP</vt:lpstr>
      <vt:lpstr>MDOP</vt:lpstr>
      <vt:lpstr>Med-V</vt:lpstr>
      <vt:lpstr>Packen der Images</vt:lpstr>
      <vt:lpstr>Verwenden der Images</vt:lpstr>
      <vt:lpstr>„Aussehen“ für den Benutzer</vt:lpstr>
      <vt:lpstr>App-V</vt:lpstr>
      <vt:lpstr>App-V</vt:lpstr>
      <vt:lpstr>Verwaltungskonsole</vt:lpstr>
      <vt:lpstr>Client-Komponente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52</cp:revision>
  <dcterms:created xsi:type="dcterms:W3CDTF">2009-08-27T11:01:26Z</dcterms:created>
  <dcterms:modified xsi:type="dcterms:W3CDTF">2009-09-03T18:43:17Z</dcterms:modified>
</cp:coreProperties>
</file>