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2" r:id="rId13"/>
    <p:sldId id="263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28.08.2009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Virtualisierung</a:t>
            </a:r>
            <a:r>
              <a:rPr lang="de-DE" dirty="0" smtClean="0"/>
              <a:t> mit Microsoft Windows Hyper-V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Warum Virtualisierung?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Vorteile der Virtualisierung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Arten der Virtualisierung</a:t>
            </a:r>
            <a:endParaRPr lang="de-D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86182" y="3057522"/>
            <a:ext cx="5225180" cy="365762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Desktop-Virtualisierung</a:t>
            </a:r>
            <a:endParaRPr lang="de-DE" dirty="0"/>
          </a:p>
        </p:txBody>
      </p:sp>
      <p:pic>
        <p:nvPicPr>
          <p:cNvPr id="22530" name="Picture 2" descr="http://www.guidebookgallery.org/pics/splashes/virtualpc/2004be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3228975" cy="222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gibt einige Tools, mit deren Hilfe man feststellen kann, ob sich die Virtualisierung im Netzwerk „lohnt“</a:t>
            </a:r>
          </a:p>
          <a:p>
            <a:r>
              <a:rPr lang="de-DE" dirty="0" smtClean="0"/>
              <a:t>Diese Tools inventarisieren die Server im Netzwerk und messen die „Last“ auf den Computern</a:t>
            </a:r>
          </a:p>
          <a:p>
            <a:r>
              <a:rPr lang="de-DE" dirty="0" smtClean="0"/>
              <a:t>Aus diesen Ergebnissen werden dann </a:t>
            </a:r>
            <a:r>
              <a:rPr lang="de-DE" smtClean="0"/>
              <a:t>Vorschläge generiert.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Tools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Microsoft </a:t>
            </a:r>
            <a:r>
              <a:rPr lang="de-DE" dirty="0" err="1" smtClean="0"/>
              <a:t>Assessment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Planning</a:t>
            </a:r>
            <a:r>
              <a:rPr lang="de-DE" dirty="0" smtClean="0"/>
              <a:t> Tool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4525" y="1520031"/>
            <a:ext cx="5314950" cy="444817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Microsoft </a:t>
            </a:r>
            <a:r>
              <a:rPr lang="de-DE" dirty="0" err="1" smtClean="0"/>
              <a:t>Assessment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Planning</a:t>
            </a:r>
            <a:r>
              <a:rPr lang="de-DE" dirty="0" smtClean="0"/>
              <a:t> Tool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Virtualisierung ist in aller Munde</a:t>
            </a:r>
          </a:p>
          <a:p>
            <a:r>
              <a:rPr lang="de-DE" dirty="0" smtClean="0"/>
              <a:t>Wird Virtualisierung bereits eingesetzt?</a:t>
            </a:r>
          </a:p>
          <a:p>
            <a:pPr lvl="1"/>
            <a:r>
              <a:rPr lang="de-DE" dirty="0" smtClean="0"/>
              <a:t>Wenn Ja, </a:t>
            </a:r>
            <a:r>
              <a:rPr lang="de-DE" smtClean="0"/>
              <a:t>welche Produkte?</a:t>
            </a:r>
            <a:endParaRPr lang="de-DE" dirty="0" smtClean="0"/>
          </a:p>
          <a:p>
            <a:pPr lvl="1"/>
            <a:r>
              <a:rPr lang="de-DE" dirty="0" smtClean="0"/>
              <a:t>Wenn Nein, warum nicht?</a:t>
            </a:r>
          </a:p>
          <a:p>
            <a:r>
              <a:rPr lang="de-DE" dirty="0" smtClean="0"/>
              <a:t>Welche Gründe gibt es für den Einsatz von Virtualisierung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Warum </a:t>
            </a:r>
            <a:r>
              <a:rPr lang="de-DE" dirty="0" err="1" smtClean="0"/>
              <a:t>Virtualisieren</a:t>
            </a:r>
            <a:r>
              <a:rPr lang="de-DE" dirty="0" smtClean="0"/>
              <a:t>?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Weniger Hardware</a:t>
            </a:r>
          </a:p>
          <a:p>
            <a:pPr lvl="1"/>
            <a:r>
              <a:rPr lang="de-DE" dirty="0" smtClean="0"/>
              <a:t>Weniger Energiebedarf</a:t>
            </a:r>
          </a:p>
          <a:p>
            <a:r>
              <a:rPr lang="de-DE" dirty="0" smtClean="0"/>
              <a:t>Weniger Netzteile </a:t>
            </a:r>
          </a:p>
          <a:p>
            <a:pPr lvl="1"/>
            <a:r>
              <a:rPr lang="de-DE" dirty="0" smtClean="0"/>
              <a:t>Weniger Energiebedarf</a:t>
            </a:r>
          </a:p>
          <a:p>
            <a:r>
              <a:rPr lang="de-DE" dirty="0" smtClean="0"/>
              <a:t>Weniger Wärme</a:t>
            </a:r>
          </a:p>
          <a:p>
            <a:pPr lvl="1"/>
            <a:r>
              <a:rPr lang="de-DE" dirty="0" smtClean="0"/>
              <a:t>Daraus resultiert weniger benötigte Energie, um den Serverraum auf der richtigen Temperatur zu halten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Reduzieren der Energiekosten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Durch den Einsatz von </a:t>
            </a:r>
            <a:r>
              <a:rPr lang="de-DE" dirty="0" err="1" smtClean="0"/>
              <a:t>Virtualisierung</a:t>
            </a:r>
            <a:r>
              <a:rPr lang="de-DE" dirty="0" smtClean="0"/>
              <a:t> kann Platz im Serverraum gespart werden</a:t>
            </a:r>
          </a:p>
          <a:p>
            <a:r>
              <a:rPr lang="de-DE" dirty="0" smtClean="0"/>
              <a:t>Die Hardware kann effektiver genutzt werden.</a:t>
            </a:r>
          </a:p>
          <a:p>
            <a:pPr lvl="1"/>
            <a:r>
              <a:rPr lang="de-DE" dirty="0" smtClean="0"/>
              <a:t>Üblicherweise werden CPU-Ressourcen nicht komplett genutzt, so dass viele Ressourcen „verschwendet“ werden.</a:t>
            </a:r>
          </a:p>
          <a:p>
            <a:r>
              <a:rPr lang="de-DE" dirty="0" err="1" smtClean="0"/>
              <a:t>Lifecycle</a:t>
            </a:r>
            <a:r>
              <a:rPr lang="de-DE" dirty="0" smtClean="0"/>
              <a:t>-Management der Hardware wird vereinfacht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Serverkonsolidierung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Hardwareunabhängige Systeme</a:t>
            </a:r>
          </a:p>
          <a:p>
            <a:pPr lvl="1"/>
            <a:r>
              <a:rPr lang="de-DE" dirty="0" smtClean="0"/>
              <a:t>Loslösen des Betriebssystems von der Hardware</a:t>
            </a:r>
          </a:p>
          <a:p>
            <a:r>
              <a:rPr lang="de-DE" dirty="0" smtClean="0"/>
              <a:t>Vermeiden von Problemen bei der Anwendungskompatibilität</a:t>
            </a:r>
          </a:p>
          <a:p>
            <a:r>
              <a:rPr lang="de-DE" dirty="0" smtClean="0"/>
              <a:t>Einfacher Aufbau von Testumgebungen</a:t>
            </a:r>
          </a:p>
          <a:p>
            <a:pPr lvl="1"/>
            <a:r>
              <a:rPr lang="de-DE" dirty="0" smtClean="0"/>
              <a:t>Virtuell können Netzwerke „nachgebaut“ werden</a:t>
            </a:r>
          </a:p>
          <a:p>
            <a:r>
              <a:rPr lang="de-DE" dirty="0" smtClean="0"/>
              <a:t>Einfacheres Desaster-</a:t>
            </a:r>
            <a:r>
              <a:rPr lang="de-DE" dirty="0" err="1" smtClean="0"/>
              <a:t>Recovery</a:t>
            </a:r>
            <a:endParaRPr lang="de-DE" dirty="0" smtClean="0"/>
          </a:p>
          <a:p>
            <a:pPr lvl="1"/>
            <a:r>
              <a:rPr lang="de-DE" dirty="0" smtClean="0"/>
              <a:t>Durch den Einsatz einer </a:t>
            </a:r>
            <a:r>
              <a:rPr lang="de-DE" dirty="0" err="1" smtClean="0"/>
              <a:t>Virtualisierungslösung</a:t>
            </a:r>
            <a:r>
              <a:rPr lang="de-DE" dirty="0" smtClean="0"/>
              <a:t> kann das Betriebssystem von der Hardware entkoppelt werden.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Sonstige Vorteile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Server </a:t>
            </a:r>
            <a:r>
              <a:rPr lang="de-DE" dirty="0" err="1" smtClean="0"/>
              <a:t>Virtualisierung</a:t>
            </a:r>
            <a:endParaRPr lang="de-DE" dirty="0" smtClean="0"/>
          </a:p>
          <a:p>
            <a:pPr lvl="1"/>
            <a:r>
              <a:rPr lang="de-DE" dirty="0" smtClean="0"/>
              <a:t>Virtual Server</a:t>
            </a:r>
          </a:p>
          <a:p>
            <a:pPr lvl="1"/>
            <a:r>
              <a:rPr lang="de-DE" dirty="0" smtClean="0"/>
              <a:t>Hyper-V</a:t>
            </a:r>
          </a:p>
          <a:p>
            <a:r>
              <a:rPr lang="de-DE" dirty="0" err="1" smtClean="0"/>
              <a:t>Anwendungsvirtualisierung</a:t>
            </a:r>
            <a:endParaRPr lang="de-DE" dirty="0" smtClean="0"/>
          </a:p>
          <a:p>
            <a:pPr lvl="1"/>
            <a:r>
              <a:rPr lang="de-DE" dirty="0" smtClean="0"/>
              <a:t>Zentrale Verwaltung der Anwendungen (</a:t>
            </a:r>
            <a:r>
              <a:rPr lang="de-DE" dirty="0" err="1" smtClean="0"/>
              <a:t>App</a:t>
            </a:r>
            <a:r>
              <a:rPr lang="de-DE" dirty="0" smtClean="0"/>
              <a:t>-V)</a:t>
            </a:r>
          </a:p>
          <a:p>
            <a:r>
              <a:rPr lang="de-DE" dirty="0" err="1" smtClean="0"/>
              <a:t>Präsentationsvirtualisierung</a:t>
            </a:r>
            <a:endParaRPr lang="de-DE" dirty="0" smtClean="0"/>
          </a:p>
          <a:p>
            <a:pPr lvl="1"/>
            <a:r>
              <a:rPr lang="de-DE" dirty="0" smtClean="0"/>
              <a:t>Zentrale Ausführung der Anwendungen (Terminalserver)</a:t>
            </a:r>
          </a:p>
          <a:p>
            <a:r>
              <a:rPr lang="de-DE" dirty="0" smtClean="0"/>
              <a:t>Desktop-</a:t>
            </a:r>
            <a:r>
              <a:rPr lang="de-DE" dirty="0" err="1" smtClean="0"/>
              <a:t>Virtualisierung</a:t>
            </a:r>
            <a:endParaRPr lang="de-DE" dirty="0" smtClean="0"/>
          </a:p>
          <a:p>
            <a:pPr lvl="1"/>
            <a:r>
              <a:rPr lang="de-DE" dirty="0" smtClean="0"/>
              <a:t>Entkopplung der Client-Betriebssysteme</a:t>
            </a:r>
          </a:p>
          <a:p>
            <a:r>
              <a:rPr lang="de-DE" dirty="0" smtClean="0"/>
              <a:t>Profil-</a:t>
            </a:r>
            <a:r>
              <a:rPr lang="de-DE" dirty="0" err="1" smtClean="0"/>
              <a:t>Virtualisierung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Arten der </a:t>
            </a:r>
            <a:r>
              <a:rPr lang="de-DE" dirty="0" err="1" smtClean="0"/>
              <a:t>Virtualisierung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Server-Virtualisierung</a:t>
            </a:r>
            <a:endParaRPr lang="de-DE" dirty="0"/>
          </a:p>
        </p:txBody>
      </p:sp>
      <p:pic>
        <p:nvPicPr>
          <p:cNvPr id="1028" name="Picture 4" descr="http://blog.znetindia.com/wp-content/uploads/2009/06/windows-server-2008-hyper-v-logo-v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857628"/>
            <a:ext cx="5553075" cy="2476500"/>
          </a:xfrm>
          <a:prstGeom prst="rect">
            <a:avLst/>
          </a:prstGeom>
          <a:noFill/>
        </p:spPr>
      </p:pic>
      <p:pic>
        <p:nvPicPr>
          <p:cNvPr id="1030" name="Picture 6" descr="http://managedops.net/yahoo_site_admin/assets/images/msvirtualserver.25183449_st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4514850" cy="2505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1500174"/>
            <a:ext cx="6465660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Anwendungsvirtualisierung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Präsentationsvirtualisierung</a:t>
            </a:r>
            <a:endParaRPr lang="de-DE" dirty="0"/>
          </a:p>
        </p:txBody>
      </p:sp>
      <p:pic>
        <p:nvPicPr>
          <p:cNvPr id="6" name="Inhaltsplatzhalter 5" descr="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3914775" cy="2286000"/>
          </a:xfrm>
        </p:spPr>
      </p:pic>
      <p:pic>
        <p:nvPicPr>
          <p:cNvPr id="7" name="Grafik 6" descr="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357430"/>
            <a:ext cx="5351123" cy="428759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248</Words>
  <Application>Microsoft Office PowerPoint</Application>
  <PresentationFormat>Bildschirmpräsentation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Deimos</vt:lpstr>
      <vt:lpstr>Virtualisierung mit Microsoft Windows Hyper-V</vt:lpstr>
      <vt:lpstr>Warum Virtualisieren?</vt:lpstr>
      <vt:lpstr>Reduzieren der Energiekosten</vt:lpstr>
      <vt:lpstr>Serverkonsolidierung</vt:lpstr>
      <vt:lpstr>Sonstige Vorteile</vt:lpstr>
      <vt:lpstr>Arten der Virtualisierung</vt:lpstr>
      <vt:lpstr>Server-Virtualisierung</vt:lpstr>
      <vt:lpstr>Anwendungsvirtualisierung</vt:lpstr>
      <vt:lpstr>Präsentationsvirtualisierung</vt:lpstr>
      <vt:lpstr>Desktop-Virtualisierung</vt:lpstr>
      <vt:lpstr>Tools</vt:lpstr>
      <vt:lpstr>Microsoft Assessment and Planning Tool</vt:lpstr>
      <vt:lpstr>Microsoft Assessment and Planning Tool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10</cp:revision>
  <dcterms:created xsi:type="dcterms:W3CDTF">2009-08-27T11:01:26Z</dcterms:created>
  <dcterms:modified xsi:type="dcterms:W3CDTF">2009-08-28T12:51:58Z</dcterms:modified>
</cp:coreProperties>
</file>