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Microsoft Virtual PC 2007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Voraussetzungen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Installation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Erstellen von VMs</a:t>
            </a:r>
          </a:p>
          <a:p>
            <a:pPr>
              <a:buFont typeface="Arial" pitchFamily="34" charset="0"/>
              <a:buChar char="•"/>
            </a:pPr>
            <a:r>
              <a:rPr lang="de-DE" smtClean="0"/>
              <a:t>Verwalten der VMs</a:t>
            </a:r>
          </a:p>
          <a:p>
            <a:pPr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Mit Virtual PC können auch Datenträger erstellt werden, die von Hyper-V verwendet werden</a:t>
            </a:r>
          </a:p>
          <a:p>
            <a:r>
              <a:rPr lang="de-DE" dirty="0" smtClean="0"/>
              <a:t>Ältere Betriebssysteme benötigen „kleinere“ Festplatten</a:t>
            </a:r>
          </a:p>
          <a:p>
            <a:r>
              <a:rPr lang="de-DE" dirty="0" smtClean="0"/>
              <a:t>Mit Hyper-V können nur Datenträger &gt; 2GB erstellt werden.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Erstellen von Datenträgern</a:t>
            </a:r>
            <a:endParaRPr lang="de-DE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Durch die Installation der VM-</a:t>
            </a:r>
            <a:r>
              <a:rPr lang="de-DE" dirty="0" err="1" smtClean="0"/>
              <a:t>Additions</a:t>
            </a:r>
            <a:r>
              <a:rPr lang="de-DE" dirty="0" smtClean="0"/>
              <a:t> können Daten </a:t>
            </a:r>
            <a:br>
              <a:rPr lang="de-DE" dirty="0" smtClean="0"/>
            </a:br>
            <a:r>
              <a:rPr lang="de-DE" dirty="0" smtClean="0"/>
              <a:t>per Drag &amp; Drop </a:t>
            </a:r>
            <a:br>
              <a:rPr lang="de-DE" dirty="0" smtClean="0"/>
            </a:br>
            <a:r>
              <a:rPr lang="de-DE" dirty="0" smtClean="0"/>
              <a:t>zwischen der </a:t>
            </a:r>
            <a:br>
              <a:rPr lang="de-DE" dirty="0" smtClean="0"/>
            </a:br>
            <a:r>
              <a:rPr lang="de-DE" dirty="0" smtClean="0"/>
              <a:t>virtuellen </a:t>
            </a:r>
            <a:br>
              <a:rPr lang="de-DE" dirty="0" smtClean="0"/>
            </a:br>
            <a:r>
              <a:rPr lang="de-DE" dirty="0" smtClean="0"/>
              <a:t>Maschine und </a:t>
            </a:r>
            <a:br>
              <a:rPr lang="de-DE" dirty="0" smtClean="0"/>
            </a:br>
            <a:r>
              <a:rPr lang="de-DE" dirty="0" smtClean="0"/>
              <a:t>dem Host </a:t>
            </a:r>
            <a:br>
              <a:rPr lang="de-DE" dirty="0" smtClean="0"/>
            </a:br>
            <a:r>
              <a:rPr lang="de-DE" dirty="0" smtClean="0"/>
              <a:t>ausgetauscht </a:t>
            </a:r>
            <a:br>
              <a:rPr lang="de-DE" dirty="0" smtClean="0"/>
            </a:br>
            <a:r>
              <a:rPr lang="de-DE" dirty="0" smtClean="0"/>
              <a:t>werden.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VM-</a:t>
            </a:r>
            <a:r>
              <a:rPr lang="de-DE" dirty="0" err="1" smtClean="0"/>
              <a:t>Additions</a:t>
            </a:r>
            <a:endParaRPr lang="de-DE" dirty="0"/>
          </a:p>
        </p:txBody>
      </p:sp>
      <p:pic>
        <p:nvPicPr>
          <p:cNvPr id="4" name="Grafik 3" descr="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0529" y="2214554"/>
            <a:ext cx="5443471" cy="464344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Schließen der Konsole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357298"/>
            <a:ext cx="62865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Installation von Virtual PC</a:t>
            </a:r>
          </a:p>
          <a:p>
            <a:r>
              <a:rPr lang="de-DE" dirty="0" smtClean="0"/>
              <a:t>Erstellen einer virtuellen Maschine</a:t>
            </a:r>
          </a:p>
          <a:p>
            <a:r>
              <a:rPr lang="de-DE" dirty="0" smtClean="0"/>
              <a:t>Installation der VM-</a:t>
            </a:r>
            <a:r>
              <a:rPr lang="de-DE" smtClean="0"/>
              <a:t>Additions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Übung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Windows Betriebssystem (oder MAC)</a:t>
            </a:r>
          </a:p>
          <a:p>
            <a:r>
              <a:rPr lang="de-DE" dirty="0" smtClean="0"/>
              <a:t>32 oder 64 </a:t>
            </a:r>
            <a:r>
              <a:rPr lang="de-DE" dirty="0" err="1" smtClean="0"/>
              <a:t>bit</a:t>
            </a:r>
            <a:r>
              <a:rPr lang="de-DE" dirty="0" smtClean="0"/>
              <a:t> Prozessor (&gt;400 MHz)</a:t>
            </a:r>
          </a:p>
          <a:p>
            <a:r>
              <a:rPr lang="de-DE" dirty="0" smtClean="0"/>
              <a:t>Läuft quasi auf jedem PC</a:t>
            </a:r>
          </a:p>
          <a:p>
            <a:r>
              <a:rPr lang="de-DE" dirty="0" smtClean="0"/>
              <a:t>Kann nicht auf einem System installiert werden, auf dem Hyper-V installiert worden ist</a:t>
            </a:r>
          </a:p>
          <a:p>
            <a:r>
              <a:rPr lang="de-DE" dirty="0" smtClean="0"/>
              <a:t>Kann nicht in einer virtuellen Maschine unter Hyper-V verwendet werden</a:t>
            </a:r>
          </a:p>
          <a:p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Voraussetzungen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 Installation ist eine typische Microsoft-Installation</a:t>
            </a:r>
          </a:p>
          <a:p>
            <a:r>
              <a:rPr lang="de-DE" dirty="0" smtClean="0"/>
              <a:t>Während der Installation werden neue Netzwerktreiber installiert. Dadurch werden Remote-Verbindungen getrennt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</a:t>
            </a:r>
            <a:endParaRPr lang="de-DE" dirty="0"/>
          </a:p>
        </p:txBody>
      </p:sp>
      <p:pic>
        <p:nvPicPr>
          <p:cNvPr id="4" name="Grafik 3" descr="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646149"/>
            <a:ext cx="4143404" cy="314043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500174"/>
            <a:ext cx="7143750" cy="402907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Grundkonfiguration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Unter Virtual PC können nur 32bit Gastbetriebssysteme installiert werden.</a:t>
            </a:r>
          </a:p>
          <a:p>
            <a:r>
              <a:rPr lang="de-DE" dirty="0" smtClean="0"/>
              <a:t>Das Festplatten-Format von Virtual PC ist .VHD</a:t>
            </a:r>
          </a:p>
          <a:p>
            <a:r>
              <a:rPr lang="de-DE" dirty="0" smtClean="0"/>
              <a:t>Die Festplattendateien sind </a:t>
            </a:r>
            <a:r>
              <a:rPr lang="de-DE" dirty="0" err="1" smtClean="0"/>
              <a:t>portiebar</a:t>
            </a:r>
            <a:r>
              <a:rPr lang="de-DE" dirty="0" smtClean="0"/>
              <a:t> zu Virtual Server und Hyper-V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Erstellen einer VM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214422"/>
            <a:ext cx="6035311" cy="464347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Erstellen einer VM</a:t>
            </a:r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Während der Installation werden die Parameter für Speicher und Festplatten angegeben.</a:t>
            </a:r>
          </a:p>
          <a:p>
            <a:r>
              <a:rPr lang="de-DE" dirty="0" smtClean="0"/>
              <a:t>Diese Optionen können später wieder geändert werden.</a:t>
            </a:r>
          </a:p>
          <a:p>
            <a:r>
              <a:rPr lang="de-DE" dirty="0" smtClean="0"/>
              <a:t>In den weiteren Optionen können dann bis zu 3 Festplatten konfiguriert werden und CD-/DVD-Optionen und Netzwerkeinstellungen vorgenommen werden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Erstellen einer VM	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7" y="1214422"/>
            <a:ext cx="7979777" cy="4500594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Konfigurieren einer VM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Verwalten der VMs</a:t>
            </a:r>
            <a:endParaRPr lang="de-DE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3857652" cy="465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214686"/>
            <a:ext cx="348615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216</Words>
  <Application>Microsoft Office PowerPoint</Application>
  <PresentationFormat>Bildschirmpräsentation 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Deimos</vt:lpstr>
      <vt:lpstr>Microsoft Virtual PC 2007</vt:lpstr>
      <vt:lpstr>Voraussetzungen</vt:lpstr>
      <vt:lpstr>Installation</vt:lpstr>
      <vt:lpstr>Grundkonfiguration</vt:lpstr>
      <vt:lpstr>Erstellen einer VM</vt:lpstr>
      <vt:lpstr>Erstellen einer VM</vt:lpstr>
      <vt:lpstr>Erstellen einer VM </vt:lpstr>
      <vt:lpstr>Konfigurieren einer VM</vt:lpstr>
      <vt:lpstr>Verwalten der VMs</vt:lpstr>
      <vt:lpstr>Erstellen von Datenträgern</vt:lpstr>
      <vt:lpstr>VM-Additions</vt:lpstr>
      <vt:lpstr>Schließen der Konsole</vt:lpstr>
      <vt:lpstr>Übung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48</cp:revision>
  <dcterms:created xsi:type="dcterms:W3CDTF">2009-08-27T11:01:26Z</dcterms:created>
  <dcterms:modified xsi:type="dcterms:W3CDTF">2009-08-30T09:49:42Z</dcterms:modified>
</cp:coreProperties>
</file>