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4D8F4-0D10-474D-8750-0EE9A1E7F17A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428E6-7F25-4350-BE7D-F9A5C003024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(Remote)-Verwaltung von Hyper-V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Hyper-V-Manager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Remotedesktop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Vista</a:t>
            </a: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Nun können neue Rollen definiert werden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Autorisierungs-Manager</a:t>
            </a:r>
            <a:endParaRPr lang="de-DE" dirty="0"/>
          </a:p>
        </p:txBody>
      </p:sp>
      <p:pic>
        <p:nvPicPr>
          <p:cNvPr id="4" name="Grafik 3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2071678"/>
            <a:ext cx="5457984" cy="42148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Es gibt im Internet ein Skript, das die gesamte Konfiguration </a:t>
            </a:r>
            <a:r>
              <a:rPr lang="de-DE" dirty="0" smtClean="0"/>
              <a:t>des Autorisierungsmanagers </a:t>
            </a:r>
            <a:r>
              <a:rPr lang="de-DE" dirty="0" smtClean="0"/>
              <a:t>vornimmt. </a:t>
            </a:r>
            <a:endParaRPr lang="de-DE" dirty="0" smtClean="0"/>
          </a:p>
          <a:p>
            <a:r>
              <a:rPr lang="de-DE" dirty="0" smtClean="0"/>
              <a:t>Außerdem </a:t>
            </a:r>
            <a:r>
              <a:rPr lang="de-DE" dirty="0" smtClean="0"/>
              <a:t>wird die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notwendige </a:t>
            </a:r>
            <a:r>
              <a:rPr lang="de-DE" dirty="0" err="1" smtClean="0"/>
              <a:t>Fire</a:t>
            </a:r>
            <a:r>
              <a:rPr lang="de-DE" dirty="0" smtClean="0"/>
              <a:t>-</a:t>
            </a:r>
            <a:br>
              <a:rPr lang="de-DE" dirty="0" smtClean="0"/>
            </a:br>
            <a:r>
              <a:rPr lang="de-DE" dirty="0" err="1" smtClean="0"/>
              <a:t>wallkonfiguration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vorgenommen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Automatisiertes Skript</a:t>
            </a:r>
            <a:endParaRPr lang="de-DE" dirty="0"/>
          </a:p>
        </p:txBody>
      </p:sp>
      <p:pic>
        <p:nvPicPr>
          <p:cNvPr id="4" name="Grafik 3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9244" y="2285992"/>
            <a:ext cx="5024756" cy="4572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1867694"/>
            <a:ext cx="5334000" cy="37528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Verwaltung mit einem Vista-Client</a:t>
            </a:r>
            <a:endParaRPr lang="de-D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428736"/>
            <a:ext cx="6407176" cy="480538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der RSAT</a:t>
            </a:r>
            <a:endParaRPr lang="de-DE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57200" y="1481328"/>
            <a:ext cx="5972188" cy="4525963"/>
          </a:xfrm>
        </p:spPr>
        <p:txBody>
          <a:bodyPr/>
          <a:lstStyle/>
          <a:p>
            <a:r>
              <a:rPr lang="de-DE" dirty="0" smtClean="0"/>
              <a:t>Im Internet gibt es zahlreiche Tools zur Verwaltung von Hyper-V</a:t>
            </a:r>
          </a:p>
          <a:p>
            <a:r>
              <a:rPr lang="de-DE" dirty="0" smtClean="0"/>
              <a:t>Mit einem </a:t>
            </a:r>
            <a:r>
              <a:rPr lang="de-DE" dirty="0" err="1" smtClean="0"/>
              <a:t>Sidebar</a:t>
            </a:r>
            <a:r>
              <a:rPr lang="de-DE" dirty="0" smtClean="0"/>
              <a:t>-Gadget für Vista kann man ebenfalls eine (Teil)-Administration von Hyper-V vornehmen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Sidebar</a:t>
            </a:r>
            <a:r>
              <a:rPr lang="de-DE" dirty="0" smtClean="0"/>
              <a:t> Gadget</a:t>
            </a:r>
            <a:endParaRPr lang="de-DE" dirty="0"/>
          </a:p>
        </p:txBody>
      </p:sp>
      <p:pic>
        <p:nvPicPr>
          <p:cNvPr id="4" name="Grafik 3" descr="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571612"/>
            <a:ext cx="2095500" cy="444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Mit dem Hyper-V Manager können mehrere Server verwaltet werden</a:t>
            </a:r>
          </a:p>
          <a:p>
            <a:r>
              <a:rPr lang="de-DE" dirty="0" smtClean="0"/>
              <a:t>Dazu kann man eine Verbindung zu einem anderen Server herstellen.</a:t>
            </a:r>
          </a:p>
          <a:p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Remoteverwaltung</a:t>
            </a:r>
            <a:endParaRPr lang="de-DE" dirty="0"/>
          </a:p>
        </p:txBody>
      </p:sp>
      <p:pic>
        <p:nvPicPr>
          <p:cNvPr id="6" name="Grafik 5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3357562"/>
            <a:ext cx="495300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Möchte man nur die Verwaltungskonsole installieren, kann man dies durch Installation der Remote-</a:t>
            </a:r>
            <a:br>
              <a:rPr lang="de-DE" dirty="0" smtClean="0"/>
            </a:br>
            <a:r>
              <a:rPr lang="de-DE" dirty="0" err="1" smtClean="0"/>
              <a:t>server</a:t>
            </a:r>
            <a:r>
              <a:rPr lang="de-DE" dirty="0" smtClean="0"/>
              <a:t>-</a:t>
            </a:r>
            <a:br>
              <a:rPr lang="de-DE" dirty="0" smtClean="0"/>
            </a:br>
            <a:r>
              <a:rPr lang="de-DE" dirty="0" smtClean="0"/>
              <a:t>Verwaltungs-</a:t>
            </a:r>
            <a:br>
              <a:rPr lang="de-DE" dirty="0" smtClean="0"/>
            </a:br>
            <a:r>
              <a:rPr lang="de-DE" dirty="0" err="1" smtClean="0"/>
              <a:t>tool</a:t>
            </a:r>
            <a:r>
              <a:rPr lang="de-DE" dirty="0" smtClean="0"/>
              <a:t> tun.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Installation des Hyper-V-Managers</a:t>
            </a:r>
            <a:endParaRPr lang="de-DE" dirty="0"/>
          </a:p>
        </p:txBody>
      </p:sp>
      <p:pic>
        <p:nvPicPr>
          <p:cNvPr id="4" name="Grafik 3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2285992"/>
            <a:ext cx="5500700" cy="41396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Eine zusätzliche Verwaltungsoption stellt Remotedesktop dar.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Remotedesktop auf dem Server mit Hyper-V</a:t>
            </a:r>
            <a:endParaRPr lang="de-DE" dirty="0"/>
          </a:p>
        </p:txBody>
      </p:sp>
      <p:pic>
        <p:nvPicPr>
          <p:cNvPr id="4" name="Grafik 3" descr="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2446723"/>
            <a:ext cx="5881702" cy="441127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285860"/>
            <a:ext cx="4340833" cy="488079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Sicherheit bei Remotedesktop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Damit man den Hyper-V-Manager dazu verwenden kann, um auf andere </a:t>
            </a:r>
            <a:r>
              <a:rPr lang="de-DE" dirty="0" smtClean="0"/>
              <a:t>Server zuzugreifen</a:t>
            </a:r>
            <a:r>
              <a:rPr lang="de-DE" dirty="0" smtClean="0"/>
              <a:t>, müssen eventuell dort die entsprechenden Berechtigungen </a:t>
            </a:r>
            <a:r>
              <a:rPr lang="de-DE" dirty="0" smtClean="0"/>
              <a:t>gesetzt werden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Der Berechtigungsmanager</a:t>
            </a:r>
            <a:endParaRPr lang="de-DE" dirty="0"/>
          </a:p>
        </p:txBody>
      </p:sp>
      <p:pic>
        <p:nvPicPr>
          <p:cNvPr id="4" name="Grafik 3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3643314"/>
            <a:ext cx="722947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Der Autorisierungsmanager wird über Azman.msc gestartet.</a:t>
            </a:r>
          </a:p>
          <a:p>
            <a:r>
              <a:rPr lang="de-DE" dirty="0" smtClean="0"/>
              <a:t>Über den Autorisierungsmanager können rollenspezifische </a:t>
            </a:r>
            <a:r>
              <a:rPr lang="de-DE" dirty="0" smtClean="0"/>
              <a:t>Berechtigungen gesetzt </a:t>
            </a:r>
            <a:r>
              <a:rPr lang="de-DE" dirty="0" smtClean="0"/>
              <a:t>werden. Es ist dafür nicht notwendig, dem Benutzer lokale </a:t>
            </a:r>
            <a:r>
              <a:rPr lang="de-DE" dirty="0" smtClean="0"/>
              <a:t>Admin-Rechte </a:t>
            </a:r>
            <a:r>
              <a:rPr lang="de-DE" dirty="0" smtClean="0"/>
              <a:t>zu </a:t>
            </a:r>
            <a:r>
              <a:rPr lang="de-DE" dirty="0" smtClean="0"/>
              <a:t>gewähren</a:t>
            </a:r>
          </a:p>
          <a:p>
            <a:r>
              <a:rPr lang="de-DE" dirty="0" smtClean="0"/>
              <a:t>Für die einzelnen Dienste und Rollen, die eine solche </a:t>
            </a:r>
            <a:r>
              <a:rPr lang="de-DE" dirty="0" smtClean="0"/>
              <a:t>Autorisierung unterstützen</a:t>
            </a:r>
            <a:r>
              <a:rPr lang="de-DE" dirty="0" smtClean="0"/>
              <a:t>, muss ein entsprechender Autorisierungsspeicher </a:t>
            </a:r>
            <a:r>
              <a:rPr lang="de-DE" dirty="0" smtClean="0"/>
              <a:t>bereitgestellt werden</a:t>
            </a:r>
            <a:r>
              <a:rPr lang="de-DE" dirty="0" smtClean="0"/>
              <a:t>. Dieser wird üblicherweise durch eine XML-Datei geladen, die </a:t>
            </a:r>
            <a:r>
              <a:rPr lang="de-DE" dirty="0" smtClean="0"/>
              <a:t>vom Dienst </a:t>
            </a:r>
            <a:r>
              <a:rPr lang="de-DE" dirty="0" smtClean="0"/>
              <a:t>mitgeliefert wird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Azman.msc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Hyper-V liefert eine entsprechende XML-Datei mit, um den </a:t>
            </a:r>
            <a:r>
              <a:rPr lang="de-DE" dirty="0" smtClean="0"/>
              <a:t>Autorisierungs-Manager </a:t>
            </a:r>
            <a:r>
              <a:rPr lang="de-DE" dirty="0" smtClean="0"/>
              <a:t>zu verwenden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Autorisierungs-Manager</a:t>
            </a:r>
            <a:endParaRPr lang="de-DE" dirty="0"/>
          </a:p>
        </p:txBody>
      </p:sp>
      <p:pic>
        <p:nvPicPr>
          <p:cNvPr id="4" name="Grafik 3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3000372"/>
            <a:ext cx="7315200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Nach dem Laden der XML-Datei sind nun die Hyper-V-Services </a:t>
            </a:r>
            <a:r>
              <a:rPr lang="de-DE" dirty="0" smtClean="0"/>
              <a:t>im Autorisierungs-Manager </a:t>
            </a:r>
            <a:r>
              <a:rPr lang="de-DE" dirty="0" smtClean="0"/>
              <a:t>verfügbar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Autorisierungs-Manager</a:t>
            </a:r>
            <a:endParaRPr lang="de-DE" dirty="0"/>
          </a:p>
        </p:txBody>
      </p:sp>
      <p:pic>
        <p:nvPicPr>
          <p:cNvPr id="4" name="Grafik 3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786058"/>
            <a:ext cx="4057650" cy="2286000"/>
          </a:xfrm>
          <a:prstGeom prst="rect">
            <a:avLst/>
          </a:prstGeom>
        </p:spPr>
      </p:pic>
      <p:pic>
        <p:nvPicPr>
          <p:cNvPr id="5" name="Grafik 4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6122" y="4266944"/>
            <a:ext cx="5957878" cy="259105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238</Words>
  <Application>Microsoft Office PowerPoint</Application>
  <PresentationFormat>Bildschirmpräsentation (4:3)</PresentationFormat>
  <Paragraphs>32</Paragraphs>
  <Slides>14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Deimos</vt:lpstr>
      <vt:lpstr>(Remote)-Verwaltung von Hyper-V</vt:lpstr>
      <vt:lpstr>Remoteverwaltung</vt:lpstr>
      <vt:lpstr>Installation des Hyper-V-Managers</vt:lpstr>
      <vt:lpstr>Remotedesktop auf dem Server mit Hyper-V</vt:lpstr>
      <vt:lpstr>Sicherheit bei Remotedesktop</vt:lpstr>
      <vt:lpstr>Der Berechtigungsmanager</vt:lpstr>
      <vt:lpstr>Azman.msc</vt:lpstr>
      <vt:lpstr>Autorisierungs-Manager</vt:lpstr>
      <vt:lpstr>Autorisierungs-Manager</vt:lpstr>
      <vt:lpstr>Autorisierungs-Manager</vt:lpstr>
      <vt:lpstr>Automatisiertes Skript</vt:lpstr>
      <vt:lpstr>Verwaltung mit einem Vista-Client</vt:lpstr>
      <vt:lpstr>Installation der RSAT</vt:lpstr>
      <vt:lpstr>Sidebar Gadget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63</cp:revision>
  <dcterms:created xsi:type="dcterms:W3CDTF">2009-08-27T11:01:26Z</dcterms:created>
  <dcterms:modified xsi:type="dcterms:W3CDTF">2009-09-02T17:04:27Z</dcterms:modified>
</cp:coreProperties>
</file>