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Microsoft Server 2005 R2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Voraussetzungen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Erstellen von VMs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Verwalten der VMs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VMRC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VHDMount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6800" y="1142983"/>
            <a:ext cx="5414348" cy="557216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Einstellungen einer virtuellen Maschine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Der Virtual </a:t>
            </a:r>
            <a:r>
              <a:rPr lang="de-DE" dirty="0" err="1" smtClean="0"/>
              <a:t>Machine</a:t>
            </a:r>
            <a:r>
              <a:rPr lang="de-DE" dirty="0" smtClean="0"/>
              <a:t> Remote Client (VMRC) ist eine Konsole zum Herstellen einer Verbindung zu einer VM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Tools</a:t>
            </a:r>
            <a:endParaRPr lang="de-DE" dirty="0"/>
          </a:p>
        </p:txBody>
      </p:sp>
      <p:pic>
        <p:nvPicPr>
          <p:cNvPr id="4" name="Grafik 3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818276"/>
            <a:ext cx="5853110" cy="40397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Kostenloser Download bei Microsoft 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VMRC Plus	</a:t>
            </a:r>
            <a:endParaRPr lang="de-DE" dirty="0"/>
          </a:p>
        </p:txBody>
      </p:sp>
      <p:pic>
        <p:nvPicPr>
          <p:cNvPr id="4" name="Grafik 3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992432"/>
            <a:ext cx="4900623" cy="4865568"/>
          </a:xfrm>
          <a:prstGeom prst="rect">
            <a:avLst/>
          </a:prstGeom>
        </p:spPr>
      </p:pic>
      <p:pic>
        <p:nvPicPr>
          <p:cNvPr id="5" name="Grafik 4" descr="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5" y="2071679"/>
            <a:ext cx="3929090" cy="30314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Tool zum Laden von .VHD-Dateien in das aktuelle Betriebssystem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VHDMount</a:t>
            </a:r>
            <a:endParaRPr lang="de-DE" dirty="0"/>
          </a:p>
        </p:txBody>
      </p:sp>
      <p:pic>
        <p:nvPicPr>
          <p:cNvPr id="4" name="Grafik 3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643182"/>
            <a:ext cx="6362700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486650" cy="418147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VHDMount</a:t>
            </a:r>
            <a:endParaRPr lang="de-D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Installation von Virtual Server</a:t>
            </a:r>
          </a:p>
          <a:p>
            <a:r>
              <a:rPr lang="de-DE" dirty="0" smtClean="0"/>
              <a:t>Installation einer virtuellen Maschine</a:t>
            </a:r>
          </a:p>
          <a:p>
            <a:r>
              <a:rPr lang="de-DE" dirty="0" smtClean="0"/>
              <a:t>Installation der VM </a:t>
            </a:r>
            <a:r>
              <a:rPr lang="de-DE" dirty="0" err="1" smtClean="0"/>
              <a:t>Additions</a:t>
            </a:r>
            <a:endParaRPr lang="de-DE" dirty="0" smtClean="0"/>
          </a:p>
          <a:p>
            <a:r>
              <a:rPr lang="de-DE" dirty="0" smtClean="0"/>
              <a:t>Verwenden der VMRC und VMRC Plus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Übung</a:t>
            </a:r>
            <a:endParaRPr lang="de-DE" dirty="0"/>
          </a:p>
        </p:txBody>
      </p:sp>
      <p:pic>
        <p:nvPicPr>
          <p:cNvPr id="4" name="Grafik 3" descr="Übung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3786190"/>
            <a:ext cx="4143404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Virtual Server läuft sowohl auf Intel als auch auf AMD-Prozessoren</a:t>
            </a:r>
          </a:p>
          <a:p>
            <a:r>
              <a:rPr lang="de-DE" dirty="0" smtClean="0"/>
              <a:t>Virtual Server läuft auch </a:t>
            </a:r>
            <a:br>
              <a:rPr lang="de-DE" dirty="0" smtClean="0"/>
            </a:br>
            <a:r>
              <a:rPr lang="de-DE" dirty="0" smtClean="0"/>
              <a:t>unter einem Client-</a:t>
            </a:r>
            <a:br>
              <a:rPr lang="de-DE" dirty="0" smtClean="0"/>
            </a:br>
            <a:r>
              <a:rPr lang="de-DE" dirty="0" smtClean="0"/>
              <a:t>Betriebssystem </a:t>
            </a:r>
            <a:br>
              <a:rPr lang="de-DE" dirty="0" smtClean="0"/>
            </a:br>
            <a:r>
              <a:rPr lang="de-DE" dirty="0" smtClean="0"/>
              <a:t>(Windows XP, Windows </a:t>
            </a:r>
            <a:br>
              <a:rPr lang="de-DE" dirty="0" smtClean="0"/>
            </a:br>
            <a:r>
              <a:rPr lang="de-DE" dirty="0" smtClean="0"/>
              <a:t>Vista)</a:t>
            </a:r>
          </a:p>
          <a:p>
            <a:r>
              <a:rPr lang="de-DE" dirty="0" smtClean="0"/>
              <a:t>Die Installation des </a:t>
            </a:r>
            <a:br>
              <a:rPr lang="de-DE" dirty="0" smtClean="0"/>
            </a:br>
            <a:r>
              <a:rPr lang="de-DE" dirty="0" smtClean="0"/>
              <a:t>Webservers (IIS) ist </a:t>
            </a:r>
            <a:br>
              <a:rPr lang="de-DE" dirty="0" smtClean="0"/>
            </a:br>
            <a:r>
              <a:rPr lang="de-DE" dirty="0" smtClean="0"/>
              <a:t>Voraussetzung für die </a:t>
            </a:r>
            <a:br>
              <a:rPr lang="de-DE" dirty="0" smtClean="0"/>
            </a:br>
            <a:r>
              <a:rPr lang="de-DE" dirty="0" smtClean="0"/>
              <a:t>Installation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</a:t>
            </a:r>
            <a:endParaRPr lang="de-DE" dirty="0"/>
          </a:p>
        </p:txBody>
      </p:sp>
      <p:pic>
        <p:nvPicPr>
          <p:cNvPr id="6" name="Grafik 5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477046"/>
            <a:ext cx="4214810" cy="43809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1" y="1529966"/>
            <a:ext cx="6008633" cy="454224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Komponenten von Virtual Server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7" y="1367956"/>
            <a:ext cx="6411947" cy="484712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von Virtual Server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sind zahlreiche IIS-Komponenten notwendig, damit Virtual Server verwendet werden kann.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von Virtual Server</a:t>
            </a:r>
            <a:endParaRPr lang="de-DE" dirty="0"/>
          </a:p>
        </p:txBody>
      </p:sp>
      <p:pic>
        <p:nvPicPr>
          <p:cNvPr id="4" name="Grafik 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2786058"/>
            <a:ext cx="636270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Verwaltung von Hyper-V erfolgt über eine Webseite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Verwaltung von Hyper-V</a:t>
            </a:r>
            <a:endParaRPr lang="de-DE" dirty="0"/>
          </a:p>
        </p:txBody>
      </p:sp>
      <p:pic>
        <p:nvPicPr>
          <p:cNvPr id="4" name="Grafik 3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928802"/>
            <a:ext cx="457200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6991" y="1481138"/>
            <a:ext cx="6330017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Anpassen der Internet-Explorer-Einstellungen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6991" y="1481138"/>
            <a:ext cx="6330017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Verwalten von Virtual Server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3579" y="1481138"/>
            <a:ext cx="5316842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Verwalten von Virtual Server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136</Words>
  <Application>Microsoft Office PowerPoint</Application>
  <PresentationFormat>Bildschirmpräsentation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Deimos</vt:lpstr>
      <vt:lpstr>Microsoft Server 2005 R2</vt:lpstr>
      <vt:lpstr>Voraussetzungen</vt:lpstr>
      <vt:lpstr>Komponenten von Virtual Server</vt:lpstr>
      <vt:lpstr>Installation von Virtual Server</vt:lpstr>
      <vt:lpstr>Installation von Virtual Server</vt:lpstr>
      <vt:lpstr>Verwaltung von Hyper-V</vt:lpstr>
      <vt:lpstr>Anpassen der Internet-Explorer-Einstellungen</vt:lpstr>
      <vt:lpstr>Verwalten von Virtual Server</vt:lpstr>
      <vt:lpstr>Verwalten von Virtual Server</vt:lpstr>
      <vt:lpstr>Einstellungen einer virtuellen Maschine</vt:lpstr>
      <vt:lpstr>Tools</vt:lpstr>
      <vt:lpstr>VMRC Plus </vt:lpstr>
      <vt:lpstr>VHDMount</vt:lpstr>
      <vt:lpstr>VHDMount</vt:lpstr>
      <vt:lpstr>Übung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48</cp:revision>
  <dcterms:created xsi:type="dcterms:W3CDTF">2009-08-27T11:01:26Z</dcterms:created>
  <dcterms:modified xsi:type="dcterms:W3CDTF">2009-08-30T10:08:49Z</dcterms:modified>
</cp:coreProperties>
</file>