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Eingekerbter Richtungspfei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Gerade Verbindung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Eingekerbter Richtungspfei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Gerade Verbindung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56FB44-1C54-4292-8D3F-A807B38A9BF1}" type="datetimeFigureOut">
              <a:rPr lang="de-DE" smtClean="0"/>
              <a:pPr/>
              <a:t>31.08.2009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E11A15-96D7-4FBA-B8DF-5AFB24B924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Virtuelle Netzwerke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3546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Erstellen von virtuellen Netzwerken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Verwalten </a:t>
            </a:r>
            <a:r>
              <a:rPr lang="de-DE" smtClean="0"/>
              <a:t>von Netzwerken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Virtuelle LANs (VLANs)</a:t>
            </a:r>
          </a:p>
          <a:p>
            <a:pPr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Hyper-V kann verschiedene Netzwerke verwalten</a:t>
            </a:r>
          </a:p>
          <a:p>
            <a:r>
              <a:rPr lang="de-DE" dirty="0" smtClean="0"/>
              <a:t>Das Tool dazu ist der Manager für virtuelle Netzwerke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Virtuelle Netzwerke</a:t>
            </a:r>
            <a:endParaRPr lang="de-DE" dirty="0"/>
          </a:p>
        </p:txBody>
      </p:sp>
      <p:pic>
        <p:nvPicPr>
          <p:cNvPr id="6" name="Grafik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286124"/>
            <a:ext cx="7643834" cy="32838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Es gibt</a:t>
            </a:r>
          </a:p>
          <a:p>
            <a:pPr lvl="1"/>
            <a:r>
              <a:rPr lang="de-DE" dirty="0" smtClean="0"/>
              <a:t>Interne,</a:t>
            </a:r>
          </a:p>
          <a:p>
            <a:pPr lvl="1"/>
            <a:r>
              <a:rPr lang="de-DE" dirty="0" smtClean="0"/>
              <a:t>Externe und</a:t>
            </a:r>
          </a:p>
          <a:p>
            <a:pPr lvl="1"/>
            <a:r>
              <a:rPr lang="de-DE" dirty="0" smtClean="0"/>
              <a:t>Private</a:t>
            </a:r>
          </a:p>
          <a:p>
            <a:r>
              <a:rPr lang="de-DE" dirty="0" smtClean="0"/>
              <a:t>Netzwerke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Virtuelle Netzwerke</a:t>
            </a:r>
            <a:endParaRPr lang="de-DE" dirty="0"/>
          </a:p>
        </p:txBody>
      </p:sp>
      <p:pic>
        <p:nvPicPr>
          <p:cNvPr id="4" name="Grafik 3" descr="Hyper-V-Netzwer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1428735"/>
            <a:ext cx="5597858" cy="48262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Bei Internen und Privaten Netzwerken wird eine LAN-Verbindung in der Parten-Partition angelegt.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Virtuelle Netzwerke</a:t>
            </a:r>
            <a:endParaRPr lang="de-DE" dirty="0"/>
          </a:p>
        </p:txBody>
      </p:sp>
      <p:pic>
        <p:nvPicPr>
          <p:cNvPr id="4" name="Grafik 3" descr="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000372"/>
            <a:ext cx="7391400" cy="2505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Erstellen von virtuellen Netzwerken</a:t>
            </a:r>
            <a:endParaRPr lang="de-DE" dirty="0"/>
          </a:p>
        </p:txBody>
      </p:sp>
      <p:pic>
        <p:nvPicPr>
          <p:cNvPr id="6" name="Inhaltsplatzhalter 5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3321" y="1481138"/>
            <a:ext cx="5257357" cy="45259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Jeder Netzwerkkarte in einer virtuellen Maschine kann ein virtuelles Netzwerk zugeordnet werden.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Zuweisen von Netzwerken</a:t>
            </a:r>
            <a:endParaRPr lang="de-DE" dirty="0"/>
          </a:p>
        </p:txBody>
      </p:sp>
      <p:pic>
        <p:nvPicPr>
          <p:cNvPr id="4" name="Grafik 3" descr="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857496"/>
            <a:ext cx="6267445" cy="38391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Virtuelle LANs (VLANs)</a:t>
            </a:r>
            <a:endParaRPr lang="de-DE" dirty="0"/>
          </a:p>
        </p:txBody>
      </p:sp>
      <p:pic>
        <p:nvPicPr>
          <p:cNvPr id="6" name="Inhaltsplatzhalter 5" descr="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428736"/>
            <a:ext cx="6232968" cy="489031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80</Words>
  <Application>Microsoft Office PowerPoint</Application>
  <PresentationFormat>Bildschirmpräsentation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Deimos</vt:lpstr>
      <vt:lpstr>Virtuelle Netzwerke</vt:lpstr>
      <vt:lpstr>Virtuelle Netzwerke</vt:lpstr>
      <vt:lpstr>Virtuelle Netzwerke</vt:lpstr>
      <vt:lpstr>Virtuelle Netzwerke</vt:lpstr>
      <vt:lpstr>Erstellen von virtuellen Netzwerken</vt:lpstr>
      <vt:lpstr>Zuweisen von Netzwerken</vt:lpstr>
      <vt:lpstr>Virtuelle LANs (VLANs)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Virtualisierung mit Microsoft Windows Hyper-V</dc:title>
  <dc:creator>Peter Kloep</dc:creator>
  <cp:lastModifiedBy>Peter Kloep</cp:lastModifiedBy>
  <cp:revision>42</cp:revision>
  <dcterms:created xsi:type="dcterms:W3CDTF">2009-08-27T11:01:26Z</dcterms:created>
  <dcterms:modified xsi:type="dcterms:W3CDTF">2009-08-31T17:31:06Z</dcterms:modified>
</cp:coreProperties>
</file>