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winkliges Dreieck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7" name="Untertitel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de-DE" smtClean="0"/>
              <a:t>Formatvorlage des Untertitelmasters durch Klicken bearbeiten</a:t>
            </a:r>
            <a:endParaRPr kumimoji="0" lang="en-US"/>
          </a:p>
        </p:txBody>
      </p:sp>
      <p:grpSp>
        <p:nvGrpSpPr>
          <p:cNvPr id="2" name="Gruppieren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ihand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ihand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ihand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Gerade Verbindung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umsplatzhalt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256FB44-1C54-4292-8D3F-A807B38A9BF1}" type="datetimeFigureOut">
              <a:rPr lang="de-DE" smtClean="0"/>
              <a:pPr/>
              <a:t>30.08.2009</a:t>
            </a:fld>
            <a:endParaRPr lang="de-DE"/>
          </a:p>
        </p:txBody>
      </p:sp>
      <p:sp>
        <p:nvSpPr>
          <p:cNvPr id="19" name="Fußzeilenplatzhalt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27" name="Foliennummernplatzhalt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30.08.2009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30.08.2009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30.08.2009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30.08.2009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Eingekerbter Richtungspfeil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Eingekerbter Richtungspfeil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30.08.2009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Vergleich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30.08.2009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30.08.2009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30.08.2009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alt mit Überschrift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30.08.2009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de-DE" smtClean="0"/>
              <a:t>Bild durch Klicken auf Symbol hinzufügen</a:t>
            </a:r>
            <a:endParaRPr kumimoji="0" lang="en-US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256FB44-1C54-4292-8D3F-A807B38A9BF1}" type="datetimeFigureOut">
              <a:rPr lang="de-DE" smtClean="0"/>
              <a:pPr/>
              <a:t>30.08.2009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8" name="Freihand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ihand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echtwinkliges Dreieck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Gerade Verbindung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Eingekerbter Richtungspfeil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Eingekerbter Richtungspfeil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ihand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ihand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0" name="Textplatzhalt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  <a:p>
            <a:pPr lvl="1" eaLnBrk="1" latinLnBrk="0" hangingPunct="1"/>
            <a:r>
              <a:rPr kumimoji="0" lang="de-DE" smtClean="0"/>
              <a:t>Zweite Ebene</a:t>
            </a:r>
          </a:p>
          <a:p>
            <a:pPr lvl="2" eaLnBrk="1" latinLnBrk="0" hangingPunct="1"/>
            <a:r>
              <a:rPr kumimoji="0" lang="de-DE" smtClean="0"/>
              <a:t>Dritte Ebene</a:t>
            </a:r>
          </a:p>
          <a:p>
            <a:pPr lvl="3" eaLnBrk="1" latinLnBrk="0" hangingPunct="1"/>
            <a:r>
              <a:rPr kumimoji="0" lang="de-DE" smtClean="0"/>
              <a:t>Vierte Ebene</a:t>
            </a:r>
          </a:p>
          <a:p>
            <a:pPr lvl="4" eaLnBrk="1" latinLnBrk="0" hangingPunct="1"/>
            <a:r>
              <a:rPr kumimoji="0" lang="de-DE" smtClean="0"/>
              <a:t>Fünfte Ebene</a:t>
            </a:r>
            <a:endParaRPr kumimoji="0" lang="en-US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256FB44-1C54-4292-8D3F-A807B38A9BF1}" type="datetimeFigureOut">
              <a:rPr lang="de-DE" smtClean="0"/>
              <a:pPr/>
              <a:t>30.08.2009</a:t>
            </a:fld>
            <a:endParaRPr lang="de-DE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18" name="Foliennummernplatzhalt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Erstellen von virtuellen Maschinen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922712" y="2931712"/>
            <a:ext cx="5078443" cy="2354676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de-DE" dirty="0" smtClean="0"/>
              <a:t>Der Hyper-V-Manager</a:t>
            </a:r>
          </a:p>
          <a:p>
            <a:r>
              <a:rPr lang="de-DE" dirty="0" smtClean="0"/>
              <a:t>Globale Einstellungen</a:t>
            </a:r>
          </a:p>
          <a:p>
            <a:pPr>
              <a:buFont typeface="Arial" pitchFamily="34" charset="0"/>
              <a:buChar char="•"/>
            </a:pPr>
            <a:r>
              <a:rPr lang="de-DE" dirty="0" smtClean="0"/>
              <a:t>Erstellen von virtuellen Maschinen</a:t>
            </a:r>
          </a:p>
          <a:p>
            <a:pPr>
              <a:buFont typeface="Arial" pitchFamily="34" charset="0"/>
              <a:buChar char="•"/>
            </a:pPr>
            <a:r>
              <a:rPr lang="de-DE" dirty="0" smtClean="0"/>
              <a:t>Verbinden zu einer virtuellen Maschine</a:t>
            </a:r>
          </a:p>
          <a:p>
            <a:endParaRPr lang="de-DE" dirty="0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Doppelklick auf die virtuelle Maschine oder Verwenden von VMConnect.exe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Herstellen einer Verbindung zu einer VM</a:t>
            </a:r>
            <a:endParaRPr lang="de-DE" dirty="0"/>
          </a:p>
        </p:txBody>
      </p:sp>
      <p:pic>
        <p:nvPicPr>
          <p:cNvPr id="4" name="Grafik 3" descr="0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57422" y="2643182"/>
            <a:ext cx="4295775" cy="197167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02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91488" y="1481138"/>
            <a:ext cx="5961023" cy="4525962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Verbindung zu einer virtuellen Maschine</a:t>
            </a:r>
            <a:endParaRPr lang="de-DE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Erstellen einer virtuellen Maschine</a:t>
            </a:r>
          </a:p>
          <a:p>
            <a:r>
              <a:rPr lang="de-DE" dirty="0" smtClean="0"/>
              <a:t>Installation der virtuellen Maschine über einen Datenträger</a:t>
            </a:r>
          </a:p>
          <a:p>
            <a:r>
              <a:rPr lang="de-DE" dirty="0" smtClean="0"/>
              <a:t>Installation einer virtuellen Maschine über das Netzwerk</a:t>
            </a:r>
          </a:p>
          <a:p>
            <a:r>
              <a:rPr lang="de-DE" dirty="0" smtClean="0"/>
              <a:t>Herstellen einer Verbindung zu einer </a:t>
            </a:r>
            <a:r>
              <a:rPr lang="de-DE" smtClean="0"/>
              <a:t>virtuellen Maschine </a:t>
            </a:r>
            <a:endParaRPr lang="de-DE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Übung</a:t>
            </a:r>
            <a:endParaRPr lang="de-DE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nhaltsplatzhalter 5" descr="0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78749" y="1481138"/>
            <a:ext cx="5586501" cy="4525962"/>
          </a:xfrm>
        </p:spPr>
      </p:pic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Der Hyper-V Manager</a:t>
            </a:r>
            <a:endParaRPr lang="de-DE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0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40072" y="1481138"/>
            <a:ext cx="6463856" cy="4525962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Der Hyper-V Manager</a:t>
            </a:r>
            <a:endParaRPr lang="de-DE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Festlegen des Pfades für virtuelle Festplatten</a:t>
            </a:r>
          </a:p>
          <a:p>
            <a:r>
              <a:rPr lang="de-DE" dirty="0" smtClean="0"/>
              <a:t>Festlegen des Pfades für die Konfigurationen der virtuellen Maschinen</a:t>
            </a:r>
          </a:p>
          <a:p>
            <a:r>
              <a:rPr lang="de-DE" dirty="0" smtClean="0"/>
              <a:t>Einstellungen für Tastatur, </a:t>
            </a:r>
            <a:r>
              <a:rPr lang="de-DE" dirty="0" err="1" smtClean="0"/>
              <a:t>Hotkey</a:t>
            </a:r>
            <a:r>
              <a:rPr lang="de-DE" dirty="0" smtClean="0"/>
              <a:t> und gespeicherte Anmeldeinformationen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Globale Einstellungen</a:t>
            </a:r>
            <a:endParaRPr lang="de-DE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Das Erstellen erfolgt über den Hyper-V-Manager</a:t>
            </a:r>
          </a:p>
          <a:p>
            <a:r>
              <a:rPr lang="de-DE" dirty="0" smtClean="0"/>
              <a:t>Folgende Daten werden beim Anlegen abgefragt:</a:t>
            </a:r>
          </a:p>
          <a:p>
            <a:pPr lvl="1"/>
            <a:r>
              <a:rPr lang="de-DE" dirty="0" smtClean="0"/>
              <a:t>Anzeigenamen der VM</a:t>
            </a:r>
          </a:p>
          <a:p>
            <a:pPr lvl="1"/>
            <a:r>
              <a:rPr lang="de-DE" dirty="0" smtClean="0"/>
              <a:t>Speicherort der Konfiguration</a:t>
            </a:r>
          </a:p>
          <a:p>
            <a:pPr lvl="1"/>
            <a:r>
              <a:rPr lang="de-DE" dirty="0" smtClean="0"/>
              <a:t>Größe des Arbeitsspeichers (</a:t>
            </a:r>
            <a:r>
              <a:rPr lang="de-DE" dirty="0" err="1" smtClean="0"/>
              <a:t>max</a:t>
            </a:r>
            <a:r>
              <a:rPr lang="de-DE" dirty="0" smtClean="0"/>
              <a:t> 64 GB)</a:t>
            </a:r>
          </a:p>
          <a:p>
            <a:pPr lvl="1"/>
            <a:r>
              <a:rPr lang="de-DE" dirty="0" smtClean="0"/>
              <a:t>Netzwerkverbindung</a:t>
            </a:r>
          </a:p>
          <a:p>
            <a:pPr lvl="1"/>
            <a:r>
              <a:rPr lang="de-DE" dirty="0" smtClean="0"/>
              <a:t>Auswahl der virtuellen Festplatte</a:t>
            </a:r>
          </a:p>
          <a:p>
            <a:pPr lvl="1"/>
            <a:r>
              <a:rPr lang="de-DE" dirty="0" smtClean="0"/>
              <a:t>Installationsart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Erstellen einer VM</a:t>
            </a:r>
            <a:endParaRPr lang="de-DE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01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68227" y="1481138"/>
            <a:ext cx="6207545" cy="4525962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Auswahl der virtuellen Festplatte</a:t>
            </a:r>
            <a:endParaRPr lang="de-DE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01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68227" y="1481138"/>
            <a:ext cx="6207545" cy="4525962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Installationsoption</a:t>
            </a:r>
            <a:endParaRPr lang="de-DE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Nachdem die virtuelle Maschine angelegt worden ist, taucht diese im Hyper-V Manager auf und kann von dort verwaltet werden.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Erstellen einer VM</a:t>
            </a:r>
            <a:endParaRPr lang="de-DE" dirty="0"/>
          </a:p>
        </p:txBody>
      </p:sp>
      <p:pic>
        <p:nvPicPr>
          <p:cNvPr id="4" name="Grafik 3" descr="0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57356" y="3071810"/>
            <a:ext cx="5934075" cy="210502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Windows Server 2008 - x64 und x86 </a:t>
            </a:r>
          </a:p>
          <a:p>
            <a:pPr lvl="1"/>
            <a:r>
              <a:rPr lang="de-DE" dirty="0" smtClean="0"/>
              <a:t>(max. 4 CPU)</a:t>
            </a:r>
          </a:p>
          <a:p>
            <a:r>
              <a:rPr lang="de-DE" dirty="0" smtClean="0"/>
              <a:t>Windows Server 2003 – x64 und x86</a:t>
            </a:r>
          </a:p>
          <a:p>
            <a:pPr lvl="1"/>
            <a:r>
              <a:rPr lang="de-DE" dirty="0" smtClean="0"/>
              <a:t>(max. 2 CPU)</a:t>
            </a:r>
          </a:p>
          <a:p>
            <a:r>
              <a:rPr lang="de-DE" dirty="0" smtClean="0"/>
              <a:t>Windows Server 2000	</a:t>
            </a:r>
          </a:p>
          <a:p>
            <a:pPr lvl="1"/>
            <a:r>
              <a:rPr lang="de-DE" dirty="0" smtClean="0"/>
              <a:t>(max. 1 CPU)</a:t>
            </a:r>
          </a:p>
          <a:p>
            <a:r>
              <a:rPr lang="de-DE" dirty="0" smtClean="0"/>
              <a:t>SUSE Linux</a:t>
            </a:r>
          </a:p>
          <a:p>
            <a:pPr lvl="1"/>
            <a:r>
              <a:rPr lang="de-DE" dirty="0" smtClean="0"/>
              <a:t>(max. 1 CPU)</a:t>
            </a:r>
          </a:p>
          <a:p>
            <a:r>
              <a:rPr lang="de-DE" dirty="0" smtClean="0"/>
              <a:t>Vista und Windows XP – x64 und x86</a:t>
            </a:r>
          </a:p>
          <a:p>
            <a:pPr lvl="1"/>
            <a:r>
              <a:rPr lang="de-DE" dirty="0" smtClean="0"/>
              <a:t>(max. 2 CPU)</a:t>
            </a:r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Unterstützte Betriebssysteme</a:t>
            </a:r>
            <a:endParaRPr lang="de-DE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imos">
  <a:themeElements>
    <a:clrScheme name="Deimos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190</Words>
  <Application>Microsoft Office PowerPoint</Application>
  <PresentationFormat>Bildschirmpräsentation (4:3)</PresentationFormat>
  <Paragraphs>43</Paragraphs>
  <Slides>12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12</vt:i4>
      </vt:variant>
    </vt:vector>
  </HeadingPairs>
  <TitlesOfParts>
    <vt:vector size="13" baseType="lpstr">
      <vt:lpstr>Deimos</vt:lpstr>
      <vt:lpstr>Erstellen von virtuellen Maschinen</vt:lpstr>
      <vt:lpstr>Der Hyper-V Manager</vt:lpstr>
      <vt:lpstr>Der Hyper-V Manager</vt:lpstr>
      <vt:lpstr>Globale Einstellungen</vt:lpstr>
      <vt:lpstr>Erstellen einer VM</vt:lpstr>
      <vt:lpstr>Auswahl der virtuellen Festplatte</vt:lpstr>
      <vt:lpstr>Installationsoption</vt:lpstr>
      <vt:lpstr>Erstellen einer VM</vt:lpstr>
      <vt:lpstr>Unterstützte Betriebssysteme</vt:lpstr>
      <vt:lpstr>Herstellen einer Verbindung zu einer VM</vt:lpstr>
      <vt:lpstr>Verbindung zu einer virtuellen Maschine</vt:lpstr>
      <vt:lpstr>Übung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Virtualisierung mit Microsoft Windows Hyper-V</dc:title>
  <dc:creator>Peter Kloep</dc:creator>
  <cp:lastModifiedBy>Peter Kloep</cp:lastModifiedBy>
  <cp:revision>34</cp:revision>
  <dcterms:created xsi:type="dcterms:W3CDTF">2009-08-27T11:01:26Z</dcterms:created>
  <dcterms:modified xsi:type="dcterms:W3CDTF">2009-08-30T11:01:57Z</dcterms:modified>
</cp:coreProperties>
</file>