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03.09.2009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Virtualization</a:t>
            </a:r>
            <a:r>
              <a:rPr lang="de-DE" dirty="0" smtClean="0"/>
              <a:t> </a:t>
            </a:r>
            <a:r>
              <a:rPr lang="de-DE" dirty="0" err="1" smtClean="0"/>
              <a:t>next</a:t>
            </a:r>
            <a:r>
              <a:rPr lang="de-DE" dirty="0" smtClean="0"/>
              <a:t> Generation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Windows Server 2008 R2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Hyper-V Server R2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Windows 7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Windows Virtual PC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SCVMM R2</a:t>
            </a: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Windows Virtual PC</a:t>
            </a:r>
            <a:endParaRPr lang="de-DE" dirty="0"/>
          </a:p>
        </p:txBody>
      </p:sp>
      <p:pic>
        <p:nvPicPr>
          <p:cNvPr id="5" name="Inhaltsplatzhalter 4" descr="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36920" y="1481138"/>
            <a:ext cx="3070159" cy="452596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214422"/>
            <a:ext cx="7273068" cy="5429288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Windows Virtual PC</a:t>
            </a:r>
            <a:endParaRPr lang="de-DE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Die neue Version des System Center Virtual </a:t>
            </a:r>
            <a:r>
              <a:rPr lang="de-DE" dirty="0" err="1" smtClean="0"/>
              <a:t>Machine</a:t>
            </a:r>
            <a:r>
              <a:rPr lang="de-DE" dirty="0" smtClean="0"/>
              <a:t> Managers wird </a:t>
            </a:r>
            <a:r>
              <a:rPr lang="de-DE" dirty="0" smtClean="0"/>
              <a:t>einige neue </a:t>
            </a:r>
            <a:r>
              <a:rPr lang="de-DE" dirty="0" smtClean="0"/>
              <a:t>bzw. erweiterte Features beinhalten:</a:t>
            </a:r>
          </a:p>
          <a:p>
            <a:pPr lvl="1"/>
            <a:r>
              <a:rPr lang="de-DE" dirty="0" smtClean="0"/>
              <a:t>Live </a:t>
            </a:r>
            <a:r>
              <a:rPr lang="de-DE" dirty="0" smtClean="0"/>
              <a:t>Migration von virtuellen Maschinen zwischen Hosts, </a:t>
            </a:r>
            <a:r>
              <a:rPr lang="de-DE" dirty="0" smtClean="0"/>
              <a:t>die Windows </a:t>
            </a:r>
            <a:r>
              <a:rPr lang="de-DE" dirty="0" smtClean="0"/>
              <a:t>Server 2008 R2 ausführen. Dabei kann eine </a:t>
            </a:r>
            <a:r>
              <a:rPr lang="de-DE" dirty="0" smtClean="0"/>
              <a:t>virtuelle Maschine </a:t>
            </a:r>
            <a:r>
              <a:rPr lang="de-DE" dirty="0" smtClean="0"/>
              <a:t>ohne „Downtime“ zwischen Hyper-V-Hosts </a:t>
            </a:r>
            <a:r>
              <a:rPr lang="de-DE" dirty="0" smtClean="0"/>
              <a:t>verschoben werden</a:t>
            </a:r>
            <a:endParaRPr lang="de-DE" dirty="0" smtClean="0"/>
          </a:p>
          <a:p>
            <a:pPr lvl="1"/>
            <a:r>
              <a:rPr lang="de-DE" dirty="0" smtClean="0"/>
              <a:t>Verbesserte </a:t>
            </a:r>
            <a:r>
              <a:rPr lang="de-DE" dirty="0" smtClean="0"/>
              <a:t>Netzwerkfunktionen (</a:t>
            </a:r>
            <a:r>
              <a:rPr lang="de-DE" dirty="0" smtClean="0"/>
              <a:t>TCP-</a:t>
            </a:r>
            <a:r>
              <a:rPr lang="de-DE" dirty="0" err="1" smtClean="0"/>
              <a:t>Offloading</a:t>
            </a:r>
            <a:r>
              <a:rPr lang="de-DE" dirty="0" smtClean="0"/>
              <a:t>), die Last von </a:t>
            </a:r>
            <a:r>
              <a:rPr lang="de-DE" dirty="0" smtClean="0"/>
              <a:t>der CPU </a:t>
            </a:r>
            <a:r>
              <a:rPr lang="de-DE" dirty="0" smtClean="0"/>
              <a:t>wegnehmen und die „Aufgaben“ an die Netzwerkkarte delegieren</a:t>
            </a:r>
          </a:p>
          <a:p>
            <a:pPr lvl="1"/>
            <a:r>
              <a:rPr lang="de-DE" smtClean="0"/>
              <a:t>Hot-Plug </a:t>
            </a:r>
            <a:r>
              <a:rPr lang="de-DE" dirty="0" smtClean="0"/>
              <a:t>für Virtuelle Festplatten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SCVMM R2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62316"/>
          </a:xfrm>
        </p:spPr>
        <p:txBody>
          <a:bodyPr>
            <a:normAutofit fontScale="85000" lnSpcReduction="20000"/>
          </a:bodyPr>
          <a:lstStyle/>
          <a:p>
            <a:r>
              <a:rPr lang="de-DE" dirty="0" smtClean="0"/>
              <a:t>Mit Windows Server 2008 R2 wird eine neue Version von Hyper-V </a:t>
            </a:r>
            <a:r>
              <a:rPr lang="de-DE" dirty="0" smtClean="0"/>
              <a:t>mitgeliefert</a:t>
            </a:r>
          </a:p>
          <a:p>
            <a:r>
              <a:rPr lang="de-DE" b="1" dirty="0" smtClean="0"/>
              <a:t>Live-Migration</a:t>
            </a:r>
          </a:p>
          <a:p>
            <a:r>
              <a:rPr lang="de-DE" b="1" dirty="0" smtClean="0"/>
              <a:t>Bessere Unterstützung für </a:t>
            </a:r>
            <a:r>
              <a:rPr lang="de-DE" b="1" dirty="0" smtClean="0"/>
              <a:t>Prozessoren</a:t>
            </a:r>
          </a:p>
          <a:p>
            <a:pPr lvl="1"/>
            <a:r>
              <a:rPr lang="de-DE" sz="2400" dirty="0" smtClean="0"/>
              <a:t>Es werden nun bis zu 32 Prozessorkerne auf der Parent-Partition. </a:t>
            </a:r>
            <a:r>
              <a:rPr lang="de-DE" sz="2400" dirty="0" smtClean="0"/>
              <a:t>Außerdem können </a:t>
            </a:r>
            <a:r>
              <a:rPr lang="de-DE" sz="2400" dirty="0" smtClean="0"/>
              <a:t>einzelne Prozessorkerne „geparkt“ werden (</a:t>
            </a:r>
            <a:r>
              <a:rPr lang="de-DE" sz="2400" dirty="0" err="1" smtClean="0"/>
              <a:t>core</a:t>
            </a:r>
            <a:r>
              <a:rPr lang="de-DE" sz="2400" dirty="0" smtClean="0"/>
              <a:t> </a:t>
            </a:r>
            <a:r>
              <a:rPr lang="de-DE" sz="2400" dirty="0" err="1" smtClean="0"/>
              <a:t>parking</a:t>
            </a:r>
            <a:r>
              <a:rPr lang="de-DE" sz="2400" dirty="0" smtClean="0"/>
              <a:t>). </a:t>
            </a:r>
            <a:r>
              <a:rPr lang="de-DE" sz="2400" dirty="0" smtClean="0"/>
              <a:t>Dabei werden </a:t>
            </a:r>
            <a:r>
              <a:rPr lang="de-DE" sz="2400" dirty="0" smtClean="0"/>
              <a:t>nicht benötigte Prozessorkerne abgeschaltet um Energie zu </a:t>
            </a:r>
            <a:r>
              <a:rPr lang="de-DE" sz="2400" dirty="0" smtClean="0"/>
              <a:t>sparen</a:t>
            </a:r>
          </a:p>
          <a:p>
            <a:r>
              <a:rPr lang="de-DE" sz="2800" dirty="0" smtClean="0"/>
              <a:t>Powershell-</a:t>
            </a:r>
            <a:r>
              <a:rPr lang="de-DE" sz="2800" dirty="0" err="1" smtClean="0"/>
              <a:t>Plugin</a:t>
            </a:r>
            <a:r>
              <a:rPr lang="de-DE" sz="2800" dirty="0" smtClean="0"/>
              <a:t> zur Verwaltung von Hyper-V</a:t>
            </a:r>
          </a:p>
          <a:p>
            <a:r>
              <a:rPr lang="de-DE" sz="2800" dirty="0" smtClean="0"/>
              <a:t>Unterstützung </a:t>
            </a:r>
            <a:r>
              <a:rPr lang="de-DE" sz="2800" dirty="0" smtClean="0"/>
              <a:t>von bis zu 1 TB RAM / virtuelle Maschine (konnte </a:t>
            </a:r>
            <a:r>
              <a:rPr lang="de-DE" sz="2800" dirty="0" smtClean="0"/>
              <a:t>nicht getestet </a:t>
            </a:r>
            <a:r>
              <a:rPr lang="de-DE" sz="2800" dirty="0" smtClean="0"/>
              <a:t>werden)</a:t>
            </a:r>
          </a:p>
          <a:p>
            <a:r>
              <a:rPr lang="de-DE" sz="2800" dirty="0" smtClean="0"/>
              <a:t>„</a:t>
            </a:r>
            <a:r>
              <a:rPr lang="de-DE" sz="2800" dirty="0" smtClean="0"/>
              <a:t>Hot-Plug“ für SCSI- und andere Laufwerke. Zahlreiche </a:t>
            </a:r>
            <a:r>
              <a:rPr lang="de-DE" sz="2800" dirty="0" smtClean="0"/>
              <a:t>HardwareÄnderungen sollen </a:t>
            </a:r>
            <a:r>
              <a:rPr lang="de-DE" sz="2800" dirty="0" smtClean="0"/>
              <a:t>im laufenden Betrieb möglich sein</a:t>
            </a:r>
            <a:endParaRPr lang="de-DE" sz="2800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Windows Server 2008 R2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Terminaldienste</a:t>
            </a:r>
            <a:endParaRPr lang="de-DE" dirty="0"/>
          </a:p>
        </p:txBody>
      </p:sp>
      <p:pic>
        <p:nvPicPr>
          <p:cNvPr id="7" name="Inhaltsplatzhalter 6" descr="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428736"/>
            <a:ext cx="6570245" cy="484345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Terminaldienste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>
            <a:normAutofit fontScale="70000" lnSpcReduction="20000"/>
          </a:bodyPr>
          <a:lstStyle/>
          <a:p>
            <a:r>
              <a:rPr lang="de-DE" b="1" dirty="0" smtClean="0"/>
              <a:t>Remote Desktop Session Host</a:t>
            </a:r>
          </a:p>
          <a:p>
            <a:pPr lvl="1"/>
            <a:r>
              <a:rPr lang="de-DE" dirty="0" smtClean="0"/>
              <a:t>Dieser Rollendienst entspricht den Terminaldiensten unter Windows </a:t>
            </a:r>
            <a:r>
              <a:rPr lang="de-DE" dirty="0" smtClean="0"/>
              <a:t>Server 2008</a:t>
            </a:r>
            <a:r>
              <a:rPr lang="de-DE" dirty="0" smtClean="0"/>
              <a:t>. Damit wird die Funktion aktiviert, auf diesen Server </a:t>
            </a:r>
            <a:r>
              <a:rPr lang="de-DE" dirty="0" smtClean="0"/>
              <a:t>zuzugreifen. Dieser </a:t>
            </a:r>
            <a:r>
              <a:rPr lang="de-DE" dirty="0" smtClean="0"/>
              <a:t>Rollendienst liefert auch die </a:t>
            </a:r>
            <a:r>
              <a:rPr lang="de-DE" dirty="0" err="1" smtClean="0"/>
              <a:t>RemoteApp</a:t>
            </a:r>
            <a:r>
              <a:rPr lang="de-DE" dirty="0" smtClean="0"/>
              <a:t>-Funktionen</a:t>
            </a:r>
          </a:p>
          <a:p>
            <a:r>
              <a:rPr lang="de-DE" b="1" dirty="0" smtClean="0"/>
              <a:t>Remote </a:t>
            </a:r>
            <a:r>
              <a:rPr lang="de-DE" b="1" dirty="0" smtClean="0"/>
              <a:t>Desktop </a:t>
            </a:r>
            <a:r>
              <a:rPr lang="de-DE" b="1" dirty="0" err="1" smtClean="0"/>
              <a:t>Virtualization</a:t>
            </a:r>
            <a:r>
              <a:rPr lang="de-DE" b="1" dirty="0" smtClean="0"/>
              <a:t> Host</a:t>
            </a:r>
          </a:p>
          <a:p>
            <a:pPr lvl="1"/>
            <a:r>
              <a:rPr lang="de-DE" dirty="0" smtClean="0"/>
              <a:t>Mit diesem Rollendienst wird die Möglichkeit geschaffen, dass </a:t>
            </a:r>
            <a:r>
              <a:rPr lang="de-DE" dirty="0" smtClean="0"/>
              <a:t>Benutzer über </a:t>
            </a:r>
            <a:r>
              <a:rPr lang="de-DE" dirty="0" err="1" smtClean="0"/>
              <a:t>RemoteApps</a:t>
            </a:r>
            <a:r>
              <a:rPr lang="de-DE" dirty="0" smtClean="0"/>
              <a:t> oder über Desktop-Verbindungen auf virtuelle </a:t>
            </a:r>
            <a:r>
              <a:rPr lang="de-DE" dirty="0" smtClean="0"/>
              <a:t>Maschinen zugreifen</a:t>
            </a:r>
            <a:r>
              <a:rPr lang="de-DE" dirty="0" smtClean="0"/>
              <a:t>, die auf dem Server ausgeführt werden</a:t>
            </a:r>
          </a:p>
          <a:p>
            <a:r>
              <a:rPr lang="de-DE" b="1" dirty="0" smtClean="0"/>
              <a:t>Remotedesktoplizenzierung</a:t>
            </a:r>
            <a:endParaRPr lang="de-DE" b="1" dirty="0" smtClean="0"/>
          </a:p>
          <a:p>
            <a:pPr lvl="1"/>
            <a:r>
              <a:rPr lang="de-DE" dirty="0" smtClean="0"/>
              <a:t>Der Lizenzserver für die Terminaldienste</a:t>
            </a:r>
          </a:p>
          <a:p>
            <a:r>
              <a:rPr lang="de-DE" b="1" dirty="0" smtClean="0"/>
              <a:t>Remotedesktop-Verbindungsbroker</a:t>
            </a:r>
            <a:endParaRPr lang="de-DE" b="1" dirty="0" smtClean="0"/>
          </a:p>
          <a:p>
            <a:pPr lvl="1"/>
            <a:r>
              <a:rPr lang="de-DE" dirty="0" smtClean="0"/>
              <a:t>Dies ist der Nachfolger des </a:t>
            </a:r>
            <a:r>
              <a:rPr lang="de-DE" dirty="0" err="1" smtClean="0"/>
              <a:t>Sessionbrokers</a:t>
            </a:r>
            <a:r>
              <a:rPr lang="de-DE" dirty="0" smtClean="0"/>
              <a:t>, der einen Lastenausgleich </a:t>
            </a:r>
            <a:r>
              <a:rPr lang="de-DE" dirty="0" smtClean="0"/>
              <a:t>zur Verfügung </a:t>
            </a:r>
            <a:r>
              <a:rPr lang="de-DE" dirty="0" smtClean="0"/>
              <a:t>stellt und getrennte Sitzungen wieder an den Server </a:t>
            </a:r>
            <a:r>
              <a:rPr lang="de-DE" dirty="0" smtClean="0"/>
              <a:t>weiterleitet, der </a:t>
            </a:r>
            <a:r>
              <a:rPr lang="de-DE" dirty="0" smtClean="0"/>
              <a:t>sie vorher ausgeführt hat</a:t>
            </a:r>
          </a:p>
          <a:p>
            <a:r>
              <a:rPr lang="de-DE" b="1" dirty="0" smtClean="0"/>
              <a:t>Remotedesktopgateway</a:t>
            </a:r>
            <a:endParaRPr lang="de-DE" b="1" dirty="0" smtClean="0"/>
          </a:p>
          <a:p>
            <a:pPr lvl="1"/>
            <a:r>
              <a:rPr lang="de-DE" dirty="0" smtClean="0"/>
              <a:t>Das Gateway ermöglicht eine Kommunikation über SSL (Port 443) </a:t>
            </a:r>
            <a:r>
              <a:rPr lang="de-DE" dirty="0" smtClean="0"/>
              <a:t>und kann </a:t>
            </a:r>
            <a:r>
              <a:rPr lang="de-DE" dirty="0" smtClean="0"/>
              <a:t>damit auf Terminalserver aus dem Internet heraus zuzugreifen</a:t>
            </a:r>
          </a:p>
          <a:p>
            <a:r>
              <a:rPr lang="de-DE" b="1" dirty="0" smtClean="0"/>
              <a:t>Web </a:t>
            </a:r>
            <a:r>
              <a:rPr lang="de-DE" b="1" dirty="0" smtClean="0"/>
              <a:t>Access für Remotedesktop</a:t>
            </a:r>
          </a:p>
          <a:p>
            <a:pPr lvl="1"/>
            <a:r>
              <a:rPr lang="de-DE" dirty="0" smtClean="0"/>
              <a:t>Eine überarbeitete Webseite zum Verbinden mit den </a:t>
            </a:r>
            <a:r>
              <a:rPr lang="de-DE" dirty="0" err="1" smtClean="0"/>
              <a:t>RemoteApps</a:t>
            </a:r>
            <a:r>
              <a:rPr lang="de-DE" dirty="0" smtClean="0"/>
              <a:t> oder </a:t>
            </a:r>
            <a:r>
              <a:rPr lang="de-DE" dirty="0" smtClean="0"/>
              <a:t>mit dem </a:t>
            </a:r>
            <a:r>
              <a:rPr lang="de-DE" dirty="0" smtClean="0"/>
              <a:t>Terminalserver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RemoteApp</a:t>
            </a:r>
            <a:r>
              <a:rPr lang="de-DE" dirty="0" smtClean="0"/>
              <a:t> mit Rechten</a:t>
            </a:r>
            <a:endParaRPr lang="de-DE" dirty="0"/>
          </a:p>
        </p:txBody>
      </p:sp>
      <p:pic>
        <p:nvPicPr>
          <p:cNvPr id="5" name="Inhaltsplatzhalter 4" descr="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130648"/>
            <a:ext cx="6544746" cy="5441624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Hyper-V Server R2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Der Nachfolger des „kostenlosen“ Hyper-V Server wurde auch um </a:t>
            </a:r>
            <a:r>
              <a:rPr lang="de-DE" dirty="0" smtClean="0"/>
              <a:t>einige Funktionen </a:t>
            </a:r>
            <a:r>
              <a:rPr lang="de-DE" dirty="0" smtClean="0"/>
              <a:t>erweitert:</a:t>
            </a:r>
          </a:p>
          <a:p>
            <a:r>
              <a:rPr lang="de-DE" dirty="0" smtClean="0"/>
              <a:t>Diese beinhalten:</a:t>
            </a:r>
          </a:p>
          <a:p>
            <a:pPr lvl="1"/>
            <a:r>
              <a:rPr lang="de-DE" dirty="0" smtClean="0"/>
              <a:t>Unterstützung </a:t>
            </a:r>
            <a:r>
              <a:rPr lang="de-DE" dirty="0" smtClean="0"/>
              <a:t>eines Failover-Clusters</a:t>
            </a:r>
          </a:p>
          <a:p>
            <a:pPr lvl="1"/>
            <a:r>
              <a:rPr lang="de-DE" dirty="0" smtClean="0"/>
              <a:t>Unterstützung </a:t>
            </a:r>
            <a:r>
              <a:rPr lang="de-DE" dirty="0" smtClean="0"/>
              <a:t>für Live-Migration</a:t>
            </a:r>
          </a:p>
          <a:p>
            <a:pPr lvl="1"/>
            <a:r>
              <a:rPr lang="de-DE" dirty="0" smtClean="0"/>
              <a:t>Verbesserte </a:t>
            </a:r>
            <a:r>
              <a:rPr lang="de-DE" dirty="0" smtClean="0"/>
              <a:t>Speicher- und CPU-Verwaltung</a:t>
            </a:r>
          </a:p>
          <a:p>
            <a:pPr lvl="1"/>
            <a:r>
              <a:rPr lang="de-DE" dirty="0" smtClean="0"/>
              <a:t>Verbessertes </a:t>
            </a:r>
            <a:r>
              <a:rPr lang="de-DE" dirty="0" smtClean="0"/>
              <a:t>Konfigurationstool</a:t>
            </a:r>
          </a:p>
          <a:p>
            <a:r>
              <a:rPr lang="de-DE" dirty="0" smtClean="0"/>
              <a:t>Der Hyper-V Server 2008 R2 ist nach wie vor als kostenloser Download </a:t>
            </a:r>
            <a:r>
              <a:rPr lang="de-DE" dirty="0" smtClean="0"/>
              <a:t>bei Microsoft </a:t>
            </a:r>
            <a:r>
              <a:rPr lang="de-DE" dirty="0" smtClean="0"/>
              <a:t>verfügbar</a:t>
            </a:r>
            <a:endParaRPr lang="de-D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Windows Virtual PC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e-DE" dirty="0" smtClean="0"/>
              <a:t>Windows Virtual PC ist der Nachfolger von Microsoft Virtual PC. Auf </a:t>
            </a:r>
            <a:r>
              <a:rPr lang="de-DE" dirty="0" smtClean="0"/>
              <a:t>den ersten </a:t>
            </a:r>
            <a:r>
              <a:rPr lang="de-DE" dirty="0" smtClean="0"/>
              <a:t>Blick hat sich scheinbar „nur“ der Name geändert, jedoch </a:t>
            </a:r>
            <a:r>
              <a:rPr lang="de-DE" dirty="0" smtClean="0"/>
              <a:t>bringt Windows </a:t>
            </a:r>
            <a:r>
              <a:rPr lang="de-DE" dirty="0" smtClean="0"/>
              <a:t>Virtual PC zahlreiche Neuerungen und Funktionen im Vergleich </a:t>
            </a:r>
            <a:r>
              <a:rPr lang="de-DE" dirty="0" smtClean="0"/>
              <a:t>zu seinem </a:t>
            </a:r>
            <a:r>
              <a:rPr lang="de-DE" dirty="0" smtClean="0"/>
              <a:t>Vorgänger:</a:t>
            </a:r>
          </a:p>
          <a:p>
            <a:pPr lvl="1"/>
            <a:r>
              <a:rPr lang="de-DE" dirty="0" smtClean="0"/>
              <a:t>Assistent </a:t>
            </a:r>
            <a:r>
              <a:rPr lang="de-DE" dirty="0" smtClean="0"/>
              <a:t>zum Installieren des XP-Modus</a:t>
            </a:r>
          </a:p>
          <a:p>
            <a:pPr lvl="1"/>
            <a:r>
              <a:rPr lang="de-DE" dirty="0" smtClean="0"/>
              <a:t>USB-Unterstützung</a:t>
            </a:r>
            <a:endParaRPr lang="de-DE" dirty="0" smtClean="0"/>
          </a:p>
          <a:p>
            <a:pPr lvl="1"/>
            <a:r>
              <a:rPr lang="de-DE" dirty="0" err="1" smtClean="0"/>
              <a:t>Seamless</a:t>
            </a:r>
            <a:r>
              <a:rPr lang="de-DE" dirty="0" smtClean="0"/>
              <a:t> </a:t>
            </a:r>
            <a:r>
              <a:rPr lang="de-DE" dirty="0" err="1" smtClean="0"/>
              <a:t>Applications</a:t>
            </a:r>
            <a:endParaRPr lang="de-DE" dirty="0" smtClean="0"/>
          </a:p>
          <a:p>
            <a:pPr lvl="1"/>
            <a:r>
              <a:rPr lang="de-DE" dirty="0" smtClean="0"/>
              <a:t>Ordner-Zugriff </a:t>
            </a:r>
            <a:r>
              <a:rPr lang="de-DE" dirty="0" smtClean="0"/>
              <a:t>zwischen der physischen und der virtuellen Maschine</a:t>
            </a:r>
          </a:p>
          <a:p>
            <a:pPr lvl="1"/>
            <a:r>
              <a:rPr lang="de-DE" dirty="0" smtClean="0"/>
              <a:t>Gemeinsame </a:t>
            </a:r>
            <a:r>
              <a:rPr lang="de-DE" dirty="0" smtClean="0"/>
              <a:t>Zwischenablage</a:t>
            </a:r>
          </a:p>
          <a:p>
            <a:pPr lvl="1"/>
            <a:r>
              <a:rPr lang="de-DE" dirty="0" smtClean="0"/>
              <a:t>Druckerumleitung</a:t>
            </a:r>
            <a:endParaRPr 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Windows Virtual PC</a:t>
            </a:r>
            <a:endParaRPr lang="de-DE" dirty="0"/>
          </a:p>
        </p:txBody>
      </p:sp>
      <p:pic>
        <p:nvPicPr>
          <p:cNvPr id="5" name="Inhaltsplatzhalter 4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428736"/>
            <a:ext cx="6088116" cy="495699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Windows Virtual PC</a:t>
            </a:r>
            <a:endParaRPr lang="de-DE" dirty="0"/>
          </a:p>
        </p:txBody>
      </p:sp>
      <p:pic>
        <p:nvPicPr>
          <p:cNvPr id="5" name="Inhaltsplatzhalter 4" descr="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857364"/>
            <a:ext cx="6672717" cy="4525962"/>
          </a:xfrm>
        </p:spPr>
      </p:pic>
      <p:pic>
        <p:nvPicPr>
          <p:cNvPr id="7" name="Grafik 6" descr="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357298"/>
            <a:ext cx="4000496" cy="1451443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441</Words>
  <Application>Microsoft Office PowerPoint</Application>
  <PresentationFormat>Bildschirmpräsentation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3" baseType="lpstr">
      <vt:lpstr>Deimos</vt:lpstr>
      <vt:lpstr>Virtualization next Generation</vt:lpstr>
      <vt:lpstr>Windows Server 2008 R2</vt:lpstr>
      <vt:lpstr>Terminaldienste</vt:lpstr>
      <vt:lpstr>Terminaldienste</vt:lpstr>
      <vt:lpstr>RemoteApp mit Rechten</vt:lpstr>
      <vt:lpstr>Hyper-V Server R2</vt:lpstr>
      <vt:lpstr>Windows Virtual PC</vt:lpstr>
      <vt:lpstr>Windows Virtual PC</vt:lpstr>
      <vt:lpstr>Windows Virtual PC</vt:lpstr>
      <vt:lpstr>Windows Virtual PC</vt:lpstr>
      <vt:lpstr>Windows Virtual PC</vt:lpstr>
      <vt:lpstr>SCVMM R2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55</cp:revision>
  <dcterms:created xsi:type="dcterms:W3CDTF">2009-08-27T11:01:26Z</dcterms:created>
  <dcterms:modified xsi:type="dcterms:W3CDTF">2009-09-03T19:20:20Z</dcterms:modified>
</cp:coreProperties>
</file>