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winkliges Dreieck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el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17" name="Untertitel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de-DE" smtClean="0"/>
              <a:t>Formatvorlage des Untertitelmasters durch Klicken bearbeiten</a:t>
            </a:r>
            <a:endParaRPr kumimoji="0" lang="en-US"/>
          </a:p>
        </p:txBody>
      </p:sp>
      <p:grpSp>
        <p:nvGrpSpPr>
          <p:cNvPr id="2" name="Gruppieren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ihand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ihand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ihand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Gerade Verbindung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umsplatzhalt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256FB44-1C54-4292-8D3F-A807B38A9BF1}" type="datetimeFigureOut">
              <a:rPr lang="de-DE" smtClean="0"/>
              <a:pPr/>
              <a:t>01.09.2009</a:t>
            </a:fld>
            <a:endParaRPr lang="de-DE"/>
          </a:p>
        </p:txBody>
      </p:sp>
      <p:sp>
        <p:nvSpPr>
          <p:cNvPr id="19" name="Fußzeilenplatzhalt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de-DE"/>
          </a:p>
        </p:txBody>
      </p:sp>
      <p:sp>
        <p:nvSpPr>
          <p:cNvPr id="27" name="Foliennummernplatzhalt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01.09.2009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01.09.2009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01.09.2009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01.09.2009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7" name="Eingekerbter Richtungspfeil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Eingekerbter Richtungspfeil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01.09.2009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Vergleich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01.09.2009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01.09.2009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01.09.2009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alt mit Überschrift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01.09.2009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it Überschrif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de-DE" smtClean="0"/>
              <a:t>Bild durch Klicken auf Symbol hinzufügen</a:t>
            </a:r>
            <a:endParaRPr kumimoji="0" lang="en-US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256FB44-1C54-4292-8D3F-A807B38A9BF1}" type="datetimeFigureOut">
              <a:rPr lang="de-DE" smtClean="0"/>
              <a:pPr/>
              <a:t>01.09.2009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8" name="Freihand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ihand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echtwinkliges Dreieck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Gerade Verbindung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Eingekerbter Richtungspfeil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Eingekerbter Richtungspfeil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ihand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ihand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0" name="Textplatzhalt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  <a:p>
            <a:pPr lvl="1" eaLnBrk="1" latinLnBrk="0" hangingPunct="1"/>
            <a:r>
              <a:rPr kumimoji="0" lang="de-DE" smtClean="0"/>
              <a:t>Zweite Ebene</a:t>
            </a:r>
          </a:p>
          <a:p>
            <a:pPr lvl="2" eaLnBrk="1" latinLnBrk="0" hangingPunct="1"/>
            <a:r>
              <a:rPr kumimoji="0" lang="de-DE" smtClean="0"/>
              <a:t>Dritte Ebene</a:t>
            </a:r>
          </a:p>
          <a:p>
            <a:pPr lvl="3" eaLnBrk="1" latinLnBrk="0" hangingPunct="1"/>
            <a:r>
              <a:rPr kumimoji="0" lang="de-DE" smtClean="0"/>
              <a:t>Vierte Ebene</a:t>
            </a:r>
          </a:p>
          <a:p>
            <a:pPr lvl="4" eaLnBrk="1" latinLnBrk="0" hangingPunct="1"/>
            <a:r>
              <a:rPr kumimoji="0" lang="de-DE" smtClean="0"/>
              <a:t>Fünfte Ebene</a:t>
            </a:r>
            <a:endParaRPr kumimoji="0" lang="en-US"/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9256FB44-1C54-4292-8D3F-A807B38A9BF1}" type="datetimeFigureOut">
              <a:rPr lang="de-DE" smtClean="0"/>
              <a:pPr/>
              <a:t>01.09.2009</a:t>
            </a:fld>
            <a:endParaRPr lang="de-DE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de-DE"/>
          </a:p>
        </p:txBody>
      </p:sp>
      <p:sp>
        <p:nvSpPr>
          <p:cNvPr id="18" name="Foliennummernplatzhalt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Ausfallsicherheit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2354676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de-DE" dirty="0" smtClean="0"/>
              <a:t>Failover-Cluster</a:t>
            </a:r>
          </a:p>
          <a:p>
            <a:pPr>
              <a:buFont typeface="Arial" pitchFamily="34" charset="0"/>
              <a:buChar char="•"/>
            </a:pPr>
            <a:r>
              <a:rPr lang="de-DE" dirty="0" smtClean="0"/>
              <a:t>Netzwerklastenausgleich</a:t>
            </a:r>
            <a:endParaRPr lang="de-DE" dirty="0" smtClean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 descr="5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23925" y="1739106"/>
            <a:ext cx="7296150" cy="4010025"/>
          </a:xfr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NLB</a:t>
            </a:r>
            <a:endParaRPr lang="de-DE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4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de-DE" dirty="0" smtClean="0"/>
              <a:t>Windows Server 2008 Enterprise- oder Datacenter-Edition</a:t>
            </a:r>
          </a:p>
          <a:p>
            <a:r>
              <a:rPr lang="de-DE" dirty="0" smtClean="0"/>
              <a:t>Eventuell </a:t>
            </a:r>
            <a:r>
              <a:rPr lang="de-DE" dirty="0" smtClean="0"/>
              <a:t>muss die Enterprise-Edition der Anwendung </a:t>
            </a:r>
            <a:r>
              <a:rPr lang="de-DE" dirty="0" smtClean="0"/>
              <a:t>verwendet werden </a:t>
            </a:r>
            <a:r>
              <a:rPr lang="de-DE" dirty="0" smtClean="0"/>
              <a:t>(Exchange, SQL)</a:t>
            </a:r>
          </a:p>
          <a:p>
            <a:r>
              <a:rPr lang="de-DE" dirty="0" smtClean="0"/>
              <a:t>Gemeinsamer </a:t>
            </a:r>
            <a:r>
              <a:rPr lang="de-DE" dirty="0" smtClean="0"/>
              <a:t>Datenträger, auf dem die Daten gespeichert werden (</a:t>
            </a:r>
            <a:r>
              <a:rPr lang="de-DE" dirty="0" smtClean="0"/>
              <a:t>SAN oder </a:t>
            </a:r>
            <a:r>
              <a:rPr lang="de-DE" dirty="0" err="1" smtClean="0"/>
              <a:t>iSCSI</a:t>
            </a:r>
            <a:r>
              <a:rPr lang="de-DE" dirty="0" smtClean="0"/>
              <a:t>)</a:t>
            </a:r>
          </a:p>
          <a:p>
            <a:r>
              <a:rPr lang="de-DE" dirty="0" smtClean="0"/>
              <a:t>Mehrere </a:t>
            </a:r>
            <a:r>
              <a:rPr lang="de-DE" dirty="0" smtClean="0"/>
              <a:t>Netzwerkkarten im Server, damit die </a:t>
            </a:r>
            <a:r>
              <a:rPr lang="de-DE" dirty="0" smtClean="0"/>
              <a:t>interne Clusterkommunikation </a:t>
            </a:r>
            <a:r>
              <a:rPr lang="de-DE" dirty="0" smtClean="0"/>
              <a:t>von der externen Kommunikation </a:t>
            </a:r>
            <a:r>
              <a:rPr lang="de-DE" dirty="0" smtClean="0"/>
              <a:t>getrennt werden </a:t>
            </a:r>
            <a:r>
              <a:rPr lang="de-DE" dirty="0" smtClean="0"/>
              <a:t>kann</a:t>
            </a:r>
          </a:p>
          <a:p>
            <a:r>
              <a:rPr lang="de-DE" dirty="0" smtClean="0"/>
              <a:t>Clusterfähige </a:t>
            </a:r>
            <a:r>
              <a:rPr lang="de-DE" dirty="0" smtClean="0"/>
              <a:t>Hardware</a:t>
            </a:r>
            <a:endParaRPr lang="de-DE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Failover-Cluster</a:t>
            </a:r>
            <a:endParaRPr lang="de-DE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Failover-Cluster</a:t>
            </a:r>
            <a:endParaRPr lang="de-DE" dirty="0"/>
          </a:p>
        </p:txBody>
      </p:sp>
      <p:pic>
        <p:nvPicPr>
          <p:cNvPr id="8" name="Inhaltsplatzhalter 7" descr="Cluster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71670" y="1643050"/>
            <a:ext cx="4860892" cy="3787757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 descr="0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57312" y="1510506"/>
            <a:ext cx="6429375" cy="4467225"/>
          </a:xfr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Failover-Cluster</a:t>
            </a:r>
            <a:endParaRPr lang="de-DE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 descr="1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42910" y="1285860"/>
            <a:ext cx="3857652" cy="2764806"/>
          </a:xfr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iSCSI</a:t>
            </a:r>
            <a:endParaRPr lang="de-DE" dirty="0"/>
          </a:p>
        </p:txBody>
      </p:sp>
      <p:pic>
        <p:nvPicPr>
          <p:cNvPr id="5" name="Grafik 4" descr="1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29190" y="1928802"/>
            <a:ext cx="3867150" cy="46291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Clusterdienste</a:t>
            </a:r>
            <a:endParaRPr lang="de-DE" dirty="0"/>
          </a:p>
        </p:txBody>
      </p:sp>
      <p:pic>
        <p:nvPicPr>
          <p:cNvPr id="6" name="Inhaltsplatzhalter 5" descr="2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28728" y="1500174"/>
            <a:ext cx="6161589" cy="4731635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 descr="2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19212" y="1505744"/>
            <a:ext cx="6505575" cy="4476750"/>
          </a:xfr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Clusterinstallation</a:t>
            </a:r>
            <a:endParaRPr lang="de-DE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 descr="3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19212" y="1505744"/>
            <a:ext cx="6505575" cy="4476750"/>
          </a:xfr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Virtuelle Maschinen hochverfügbar</a:t>
            </a:r>
            <a:endParaRPr lang="de-DE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 descr="4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85918" y="1643050"/>
            <a:ext cx="5681903" cy="3401232"/>
          </a:xfr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Netzwerklastenausgleich</a:t>
            </a:r>
            <a:endParaRPr lang="de-DE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eimos">
  <a:themeElements>
    <a:clrScheme name="Deimos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Deimos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Deimo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0</TotalTime>
  <Words>65</Words>
  <Application>Microsoft Office PowerPoint</Application>
  <PresentationFormat>Bildschirmpräsentation (4:3)</PresentationFormat>
  <Paragraphs>17</Paragraphs>
  <Slides>10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10</vt:i4>
      </vt:variant>
    </vt:vector>
  </HeadingPairs>
  <TitlesOfParts>
    <vt:vector size="11" baseType="lpstr">
      <vt:lpstr>Deimos</vt:lpstr>
      <vt:lpstr>Ausfallsicherheit</vt:lpstr>
      <vt:lpstr>Failover-Cluster</vt:lpstr>
      <vt:lpstr>Failover-Cluster</vt:lpstr>
      <vt:lpstr>Failover-Cluster</vt:lpstr>
      <vt:lpstr>iSCSI</vt:lpstr>
      <vt:lpstr>Clusterdienste</vt:lpstr>
      <vt:lpstr>Clusterinstallation</vt:lpstr>
      <vt:lpstr>Virtuelle Maschinen hochverfügbar</vt:lpstr>
      <vt:lpstr>Netzwerklastenausgleich</vt:lpstr>
      <vt:lpstr>NLB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Virtualisierung mit Microsoft Windows Hyper-V</dc:title>
  <dc:creator>Peter Kloep</dc:creator>
  <cp:lastModifiedBy>Peter Kloep</cp:lastModifiedBy>
  <cp:revision>56</cp:revision>
  <dcterms:created xsi:type="dcterms:W3CDTF">2009-08-27T11:01:26Z</dcterms:created>
  <dcterms:modified xsi:type="dcterms:W3CDTF">2009-09-01T18:16:45Z</dcterms:modified>
</cp:coreProperties>
</file>